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92" r:id="rId2"/>
    <p:sldId id="2146848181" r:id="rId3"/>
    <p:sldId id="14394" r:id="rId4"/>
    <p:sldId id="291" r:id="rId5"/>
    <p:sldId id="14410" r:id="rId6"/>
    <p:sldId id="14431" r:id="rId7"/>
    <p:sldId id="14427" r:id="rId8"/>
    <p:sldId id="14428" r:id="rId9"/>
    <p:sldId id="14429" r:id="rId10"/>
    <p:sldId id="14430" r:id="rId11"/>
    <p:sldId id="14432" r:id="rId12"/>
    <p:sldId id="14433" r:id="rId13"/>
    <p:sldId id="14434" r:id="rId14"/>
    <p:sldId id="14435" r:id="rId15"/>
    <p:sldId id="14436" r:id="rId16"/>
    <p:sldId id="14455" r:id="rId17"/>
    <p:sldId id="14459" r:id="rId18"/>
    <p:sldId id="265" r:id="rId19"/>
    <p:sldId id="14438" r:id="rId20"/>
    <p:sldId id="14439" r:id="rId21"/>
    <p:sldId id="14440" r:id="rId22"/>
    <p:sldId id="14441" r:id="rId23"/>
    <p:sldId id="14442" r:id="rId24"/>
    <p:sldId id="14443" r:id="rId25"/>
    <p:sldId id="14445" r:id="rId26"/>
    <p:sldId id="14447" r:id="rId27"/>
    <p:sldId id="14451" r:id="rId28"/>
    <p:sldId id="312" r:id="rId29"/>
    <p:sldId id="270"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8D0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892" autoAdjust="0"/>
    <p:restoredTop sz="94660"/>
  </p:normalViewPr>
  <p:slideViewPr>
    <p:cSldViewPr snapToGrid="0">
      <p:cViewPr varScale="1">
        <p:scale>
          <a:sx n="66" d="100"/>
          <a:sy n="66" d="100"/>
        </p:scale>
        <p:origin x="140" y="3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vneet Singh" userId="2ecf66ac-cc41-44c7-a816-427c29e0a2e6" providerId="ADAL" clId="{F70E6210-7848-4157-94AA-E3C1AE47FC7E}"/>
    <pc:docChg chg="undo custSel modSld">
      <pc:chgData name="Ravneet Singh" userId="2ecf66ac-cc41-44c7-a816-427c29e0a2e6" providerId="ADAL" clId="{F70E6210-7848-4157-94AA-E3C1AE47FC7E}" dt="2023-04-13T08:36:16.343" v="50" actId="255"/>
      <pc:docMkLst>
        <pc:docMk/>
      </pc:docMkLst>
      <pc:sldChg chg="modSp mod">
        <pc:chgData name="Ravneet Singh" userId="2ecf66ac-cc41-44c7-a816-427c29e0a2e6" providerId="ADAL" clId="{F70E6210-7848-4157-94AA-E3C1AE47FC7E}" dt="2023-04-13T08:36:16.343" v="50" actId="255"/>
        <pc:sldMkLst>
          <pc:docMk/>
          <pc:sldMk cId="4105995557" sldId="290"/>
        </pc:sldMkLst>
        <pc:spChg chg="mod">
          <ac:chgData name="Ravneet Singh" userId="2ecf66ac-cc41-44c7-a816-427c29e0a2e6" providerId="ADAL" clId="{F70E6210-7848-4157-94AA-E3C1AE47FC7E}" dt="2023-04-13T08:36:16.343" v="50" actId="255"/>
          <ac:spMkLst>
            <pc:docMk/>
            <pc:sldMk cId="4105995557" sldId="290"/>
            <ac:spMk id="2" creationId="{BF8ACCD5-FD36-ACEC-AE33-BCFE3A1F0AF6}"/>
          </ac:spMkLst>
        </pc:spChg>
      </pc:sldChg>
      <pc:sldChg chg="modSp mod">
        <pc:chgData name="Ravneet Singh" userId="2ecf66ac-cc41-44c7-a816-427c29e0a2e6" providerId="ADAL" clId="{F70E6210-7848-4157-94AA-E3C1AE47FC7E}" dt="2023-04-13T08:35:25.309" v="35" actId="20577"/>
        <pc:sldMkLst>
          <pc:docMk/>
          <pc:sldMk cId="1466183852" sldId="14404"/>
        </pc:sldMkLst>
        <pc:spChg chg="mod">
          <ac:chgData name="Ravneet Singh" userId="2ecf66ac-cc41-44c7-a816-427c29e0a2e6" providerId="ADAL" clId="{F70E6210-7848-4157-94AA-E3C1AE47FC7E}" dt="2023-04-13T08:35:25.309" v="35" actId="20577"/>
          <ac:spMkLst>
            <pc:docMk/>
            <pc:sldMk cId="1466183852" sldId="14404"/>
            <ac:spMk id="19" creationId="{935E43AE-C465-465A-81E3-2E291945893A}"/>
          </ac:spMkLst>
        </pc:spChg>
      </pc:sldChg>
    </pc:docChg>
  </pc:docChgLst>
  <pc:docChgLst>
    <pc:chgData name="Ashish Joshi" userId="fbf9ef54-795b-492d-b612-bb369312af80" providerId="ADAL" clId="{3E3A20CB-D831-4A09-95E2-83FDD4E13B7B}"/>
    <pc:docChg chg="modSld">
      <pc:chgData name="Ashish Joshi" userId="fbf9ef54-795b-492d-b612-bb369312af80" providerId="ADAL" clId="{3E3A20CB-D831-4A09-95E2-83FDD4E13B7B}" dt="2023-04-14T07:52:27.651" v="48" actId="20577"/>
      <pc:docMkLst>
        <pc:docMk/>
      </pc:docMkLst>
      <pc:sldChg chg="modSp mod">
        <pc:chgData name="Ashish Joshi" userId="fbf9ef54-795b-492d-b612-bb369312af80" providerId="ADAL" clId="{3E3A20CB-D831-4A09-95E2-83FDD4E13B7B}" dt="2023-04-14T07:52:27.651" v="48" actId="20577"/>
        <pc:sldMkLst>
          <pc:docMk/>
          <pc:sldMk cId="1772070495" sldId="316"/>
        </pc:sldMkLst>
        <pc:graphicFrameChg chg="modGraphic">
          <ac:chgData name="Ashish Joshi" userId="fbf9ef54-795b-492d-b612-bb369312af80" providerId="ADAL" clId="{3E3A20CB-D831-4A09-95E2-83FDD4E13B7B}" dt="2023-04-14T07:52:22.209" v="45" actId="20577"/>
          <ac:graphicFrameMkLst>
            <pc:docMk/>
            <pc:sldMk cId="1772070495" sldId="316"/>
            <ac:graphicFrameMk id="3" creationId="{1597D53C-28A5-DD18-D3B5-37DFF106F903}"/>
          </ac:graphicFrameMkLst>
        </pc:graphicFrameChg>
        <pc:graphicFrameChg chg="modGraphic">
          <ac:chgData name="Ashish Joshi" userId="fbf9ef54-795b-492d-b612-bb369312af80" providerId="ADAL" clId="{3E3A20CB-D831-4A09-95E2-83FDD4E13B7B}" dt="2023-04-14T07:52:27.651" v="48" actId="20577"/>
          <ac:graphicFrameMkLst>
            <pc:docMk/>
            <pc:sldMk cId="1772070495" sldId="316"/>
            <ac:graphicFrameMk id="5" creationId="{0026AC27-591F-D11A-FC63-3E8BB9F5FC79}"/>
          </ac:graphicFrameMkLst>
        </pc:graphicFrameChg>
      </pc:sldChg>
      <pc:sldChg chg="addSp delSp modSp mod">
        <pc:chgData name="Ashish Joshi" userId="fbf9ef54-795b-492d-b612-bb369312af80" providerId="ADAL" clId="{3E3A20CB-D831-4A09-95E2-83FDD4E13B7B}" dt="2023-04-14T07:49:14.749" v="33" actId="20577"/>
        <pc:sldMkLst>
          <pc:docMk/>
          <pc:sldMk cId="1466183852" sldId="14404"/>
        </pc:sldMkLst>
        <pc:spChg chg="mod">
          <ac:chgData name="Ashish Joshi" userId="fbf9ef54-795b-492d-b612-bb369312af80" providerId="ADAL" clId="{3E3A20CB-D831-4A09-95E2-83FDD4E13B7B}" dt="2023-04-14T07:46:28.521" v="0" actId="1076"/>
          <ac:spMkLst>
            <pc:docMk/>
            <pc:sldMk cId="1466183852" sldId="14404"/>
            <ac:spMk id="2" creationId="{A035E2E5-F3A7-323B-0312-0A149DE80BFB}"/>
          </ac:spMkLst>
        </pc:spChg>
        <pc:spChg chg="add mod">
          <ac:chgData name="Ashish Joshi" userId="fbf9ef54-795b-492d-b612-bb369312af80" providerId="ADAL" clId="{3E3A20CB-D831-4A09-95E2-83FDD4E13B7B}" dt="2023-04-14T07:46:36.779" v="3" actId="14100"/>
          <ac:spMkLst>
            <pc:docMk/>
            <pc:sldMk cId="1466183852" sldId="14404"/>
            <ac:spMk id="5" creationId="{96A6F824-3E74-4CD8-2860-C325702AE527}"/>
          </ac:spMkLst>
        </pc:spChg>
        <pc:spChg chg="mod">
          <ac:chgData name="Ashish Joshi" userId="fbf9ef54-795b-492d-b612-bb369312af80" providerId="ADAL" clId="{3E3A20CB-D831-4A09-95E2-83FDD4E13B7B}" dt="2023-04-14T07:46:28.521" v="0" actId="1076"/>
          <ac:spMkLst>
            <pc:docMk/>
            <pc:sldMk cId="1466183852" sldId="14404"/>
            <ac:spMk id="6" creationId="{391FD377-4B60-E7E9-C672-DFAEEB84176F}"/>
          </ac:spMkLst>
        </pc:spChg>
        <pc:spChg chg="mod">
          <ac:chgData name="Ashish Joshi" userId="fbf9ef54-795b-492d-b612-bb369312af80" providerId="ADAL" clId="{3E3A20CB-D831-4A09-95E2-83FDD4E13B7B}" dt="2023-04-14T07:46:28.521" v="0" actId="1076"/>
          <ac:spMkLst>
            <pc:docMk/>
            <pc:sldMk cId="1466183852" sldId="14404"/>
            <ac:spMk id="7" creationId="{65173A7D-8F80-7F1E-A8E7-2340D63C136E}"/>
          </ac:spMkLst>
        </pc:spChg>
        <pc:spChg chg="mod">
          <ac:chgData name="Ashish Joshi" userId="fbf9ef54-795b-492d-b612-bb369312af80" providerId="ADAL" clId="{3E3A20CB-D831-4A09-95E2-83FDD4E13B7B}" dt="2023-04-14T07:46:28.521" v="0" actId="1076"/>
          <ac:spMkLst>
            <pc:docMk/>
            <pc:sldMk cId="1466183852" sldId="14404"/>
            <ac:spMk id="8" creationId="{300D96D5-10D0-6C4F-B2FD-7AD894C25923}"/>
          </ac:spMkLst>
        </pc:spChg>
        <pc:spChg chg="mod">
          <ac:chgData name="Ashish Joshi" userId="fbf9ef54-795b-492d-b612-bb369312af80" providerId="ADAL" clId="{3E3A20CB-D831-4A09-95E2-83FDD4E13B7B}" dt="2023-04-14T07:46:28.521" v="0" actId="1076"/>
          <ac:spMkLst>
            <pc:docMk/>
            <pc:sldMk cId="1466183852" sldId="14404"/>
            <ac:spMk id="9" creationId="{36B2E9D8-5140-DEC6-26C4-F6875E12F217}"/>
          </ac:spMkLst>
        </pc:spChg>
        <pc:spChg chg="mod">
          <ac:chgData name="Ashish Joshi" userId="fbf9ef54-795b-492d-b612-bb369312af80" providerId="ADAL" clId="{3E3A20CB-D831-4A09-95E2-83FDD4E13B7B}" dt="2023-04-14T07:46:28.521" v="0" actId="1076"/>
          <ac:spMkLst>
            <pc:docMk/>
            <pc:sldMk cId="1466183852" sldId="14404"/>
            <ac:spMk id="10" creationId="{CD1F426E-F175-DE7A-1DED-DF948237A9FF}"/>
          </ac:spMkLst>
        </pc:spChg>
        <pc:spChg chg="mod">
          <ac:chgData name="Ashish Joshi" userId="fbf9ef54-795b-492d-b612-bb369312af80" providerId="ADAL" clId="{3E3A20CB-D831-4A09-95E2-83FDD4E13B7B}" dt="2023-04-14T07:46:28.521" v="0" actId="1076"/>
          <ac:spMkLst>
            <pc:docMk/>
            <pc:sldMk cId="1466183852" sldId="14404"/>
            <ac:spMk id="11" creationId="{A15832FC-B673-D2EC-7BB4-1CBCDEDCE78E}"/>
          </ac:spMkLst>
        </pc:spChg>
        <pc:spChg chg="mod">
          <ac:chgData name="Ashish Joshi" userId="fbf9ef54-795b-492d-b612-bb369312af80" providerId="ADAL" clId="{3E3A20CB-D831-4A09-95E2-83FDD4E13B7B}" dt="2023-04-14T07:46:28.521" v="0" actId="1076"/>
          <ac:spMkLst>
            <pc:docMk/>
            <pc:sldMk cId="1466183852" sldId="14404"/>
            <ac:spMk id="12" creationId="{98F7FBB4-17C1-C98C-7566-933615AC3D10}"/>
          </ac:spMkLst>
        </pc:spChg>
        <pc:spChg chg="mod">
          <ac:chgData name="Ashish Joshi" userId="fbf9ef54-795b-492d-b612-bb369312af80" providerId="ADAL" clId="{3E3A20CB-D831-4A09-95E2-83FDD4E13B7B}" dt="2023-04-14T07:46:28.521" v="0" actId="1076"/>
          <ac:spMkLst>
            <pc:docMk/>
            <pc:sldMk cId="1466183852" sldId="14404"/>
            <ac:spMk id="13" creationId="{6BCF1351-80F6-64C6-8B05-3CA1A5288053}"/>
          </ac:spMkLst>
        </pc:spChg>
        <pc:spChg chg="mod">
          <ac:chgData name="Ashish Joshi" userId="fbf9ef54-795b-492d-b612-bb369312af80" providerId="ADAL" clId="{3E3A20CB-D831-4A09-95E2-83FDD4E13B7B}" dt="2023-04-14T07:46:28.521" v="0" actId="1076"/>
          <ac:spMkLst>
            <pc:docMk/>
            <pc:sldMk cId="1466183852" sldId="14404"/>
            <ac:spMk id="14" creationId="{0AAA0FBF-136D-EDBA-4161-B6A0474D157A}"/>
          </ac:spMkLst>
        </pc:spChg>
        <pc:spChg chg="mod">
          <ac:chgData name="Ashish Joshi" userId="fbf9ef54-795b-492d-b612-bb369312af80" providerId="ADAL" clId="{3E3A20CB-D831-4A09-95E2-83FDD4E13B7B}" dt="2023-04-14T07:46:28.521" v="0" actId="1076"/>
          <ac:spMkLst>
            <pc:docMk/>
            <pc:sldMk cId="1466183852" sldId="14404"/>
            <ac:spMk id="15" creationId="{DB72F6D4-AEF6-2CA2-673A-AAEBD623A08C}"/>
          </ac:spMkLst>
        </pc:spChg>
        <pc:spChg chg="mod">
          <ac:chgData name="Ashish Joshi" userId="fbf9ef54-795b-492d-b612-bb369312af80" providerId="ADAL" clId="{3E3A20CB-D831-4A09-95E2-83FDD4E13B7B}" dt="2023-04-14T07:46:28.521" v="0" actId="1076"/>
          <ac:spMkLst>
            <pc:docMk/>
            <pc:sldMk cId="1466183852" sldId="14404"/>
            <ac:spMk id="16" creationId="{3466DB7A-4303-AE75-6406-B1444A1B29EE}"/>
          </ac:spMkLst>
        </pc:spChg>
        <pc:spChg chg="mod">
          <ac:chgData name="Ashish Joshi" userId="fbf9ef54-795b-492d-b612-bb369312af80" providerId="ADAL" clId="{3E3A20CB-D831-4A09-95E2-83FDD4E13B7B}" dt="2023-04-14T07:46:28.521" v="0" actId="1076"/>
          <ac:spMkLst>
            <pc:docMk/>
            <pc:sldMk cId="1466183852" sldId="14404"/>
            <ac:spMk id="17" creationId="{C4A6FEAB-FAE2-32D0-AD32-CE59D4F72860}"/>
          </ac:spMkLst>
        </pc:spChg>
        <pc:spChg chg="mod">
          <ac:chgData name="Ashish Joshi" userId="fbf9ef54-795b-492d-b612-bb369312af80" providerId="ADAL" clId="{3E3A20CB-D831-4A09-95E2-83FDD4E13B7B}" dt="2023-04-14T07:46:28.521" v="0" actId="1076"/>
          <ac:spMkLst>
            <pc:docMk/>
            <pc:sldMk cId="1466183852" sldId="14404"/>
            <ac:spMk id="18" creationId="{BD321030-2F8B-41F7-3757-2E079FA7C318}"/>
          </ac:spMkLst>
        </pc:spChg>
        <pc:spChg chg="mod">
          <ac:chgData name="Ashish Joshi" userId="fbf9ef54-795b-492d-b612-bb369312af80" providerId="ADAL" clId="{3E3A20CB-D831-4A09-95E2-83FDD4E13B7B}" dt="2023-04-14T07:46:28.521" v="0" actId="1076"/>
          <ac:spMkLst>
            <pc:docMk/>
            <pc:sldMk cId="1466183852" sldId="14404"/>
            <ac:spMk id="19" creationId="{935E43AE-C465-465A-81E3-2E291945893A}"/>
          </ac:spMkLst>
        </pc:spChg>
        <pc:spChg chg="mod">
          <ac:chgData name="Ashish Joshi" userId="fbf9ef54-795b-492d-b612-bb369312af80" providerId="ADAL" clId="{3E3A20CB-D831-4A09-95E2-83FDD4E13B7B}" dt="2023-04-14T07:46:28.521" v="0" actId="1076"/>
          <ac:spMkLst>
            <pc:docMk/>
            <pc:sldMk cId="1466183852" sldId="14404"/>
            <ac:spMk id="20" creationId="{B01FFC70-BEC4-B591-C430-99F560A38A8D}"/>
          </ac:spMkLst>
        </pc:spChg>
        <pc:spChg chg="mod">
          <ac:chgData name="Ashish Joshi" userId="fbf9ef54-795b-492d-b612-bb369312af80" providerId="ADAL" clId="{3E3A20CB-D831-4A09-95E2-83FDD4E13B7B}" dt="2023-04-14T07:46:28.521" v="0" actId="1076"/>
          <ac:spMkLst>
            <pc:docMk/>
            <pc:sldMk cId="1466183852" sldId="14404"/>
            <ac:spMk id="21" creationId="{9B5FA3F0-4267-0F10-B360-B1042EB41531}"/>
          </ac:spMkLst>
        </pc:spChg>
        <pc:spChg chg="add mod">
          <ac:chgData name="Ashish Joshi" userId="fbf9ef54-795b-492d-b612-bb369312af80" providerId="ADAL" clId="{3E3A20CB-D831-4A09-95E2-83FDD4E13B7B}" dt="2023-04-14T07:46:54.046" v="22" actId="20577"/>
          <ac:spMkLst>
            <pc:docMk/>
            <pc:sldMk cId="1466183852" sldId="14404"/>
            <ac:spMk id="22" creationId="{47F0B660-F599-607A-BBFE-AE5ADABD0D7B}"/>
          </ac:spMkLst>
        </pc:spChg>
        <pc:spChg chg="mod">
          <ac:chgData name="Ashish Joshi" userId="fbf9ef54-795b-492d-b612-bb369312af80" providerId="ADAL" clId="{3E3A20CB-D831-4A09-95E2-83FDD4E13B7B}" dt="2023-04-14T07:46:28.521" v="0" actId="1076"/>
          <ac:spMkLst>
            <pc:docMk/>
            <pc:sldMk cId="1466183852" sldId="14404"/>
            <ac:spMk id="23" creationId="{5BC58441-BAC9-067A-27C4-2976742B6F3F}"/>
          </ac:spMkLst>
        </pc:spChg>
        <pc:spChg chg="mod">
          <ac:chgData name="Ashish Joshi" userId="fbf9ef54-795b-492d-b612-bb369312af80" providerId="ADAL" clId="{3E3A20CB-D831-4A09-95E2-83FDD4E13B7B}" dt="2023-04-14T07:46:28.521" v="0" actId="1076"/>
          <ac:spMkLst>
            <pc:docMk/>
            <pc:sldMk cId="1466183852" sldId="14404"/>
            <ac:spMk id="24" creationId="{A3EBB6E6-8F8F-E480-ACE4-CE61E308840C}"/>
          </ac:spMkLst>
        </pc:spChg>
        <pc:spChg chg="add del mod">
          <ac:chgData name="Ashish Joshi" userId="fbf9ef54-795b-492d-b612-bb369312af80" providerId="ADAL" clId="{3E3A20CB-D831-4A09-95E2-83FDD4E13B7B}" dt="2023-04-14T07:47:00.303" v="24"/>
          <ac:spMkLst>
            <pc:docMk/>
            <pc:sldMk cId="1466183852" sldId="14404"/>
            <ac:spMk id="25" creationId="{712336C6-36BC-D20C-1133-6C40F3C502B9}"/>
          </ac:spMkLst>
        </pc:spChg>
        <pc:spChg chg="add mod">
          <ac:chgData name="Ashish Joshi" userId="fbf9ef54-795b-492d-b612-bb369312af80" providerId="ADAL" clId="{3E3A20CB-D831-4A09-95E2-83FDD4E13B7B}" dt="2023-04-14T07:49:14.749" v="33" actId="20577"/>
          <ac:spMkLst>
            <pc:docMk/>
            <pc:sldMk cId="1466183852" sldId="14404"/>
            <ac:spMk id="26" creationId="{BFCC9BBF-2738-47C5-D457-C82FAEEC730A}"/>
          </ac:spMkLst>
        </pc:spChg>
      </pc:sldChg>
    </pc:docChg>
  </pc:docChgLst>
  <pc:docChgLst>
    <pc:chgData name="Ravneet Bedi" userId="143c7178f5e11fb2" providerId="LiveId" clId="{4026F598-AC23-4DED-B992-3787631E956C}"/>
    <pc:docChg chg="undo custSel addSld delSld modSld">
      <pc:chgData name="Ravneet Bedi" userId="143c7178f5e11fb2" providerId="LiveId" clId="{4026F598-AC23-4DED-B992-3787631E956C}" dt="2023-05-16T11:48:40.965" v="66" actId="47"/>
      <pc:docMkLst>
        <pc:docMk/>
      </pc:docMkLst>
      <pc:sldChg chg="delSp modSp add mod">
        <pc:chgData name="Ravneet Bedi" userId="143c7178f5e11fb2" providerId="LiveId" clId="{4026F598-AC23-4DED-B992-3787631E956C}" dt="2023-05-16T11:30:10.311" v="62" actId="20577"/>
        <pc:sldMkLst>
          <pc:docMk/>
          <pc:sldMk cId="3035078594" sldId="265"/>
        </pc:sldMkLst>
        <pc:spChg chg="del mod">
          <ac:chgData name="Ravneet Bedi" userId="143c7178f5e11fb2" providerId="LiveId" clId="{4026F598-AC23-4DED-B992-3787631E956C}" dt="2023-05-16T11:26:44.545" v="7" actId="478"/>
          <ac:spMkLst>
            <pc:docMk/>
            <pc:sldMk cId="3035078594" sldId="265"/>
            <ac:spMk id="53" creationId="{00000000-0000-0000-0000-000000000000}"/>
          </ac:spMkLst>
        </pc:spChg>
        <pc:spChg chg="mod">
          <ac:chgData name="Ravneet Bedi" userId="143c7178f5e11fb2" providerId="LiveId" clId="{4026F598-AC23-4DED-B992-3787631E956C}" dt="2023-05-16T11:30:10.311" v="62" actId="20577"/>
          <ac:spMkLst>
            <pc:docMk/>
            <pc:sldMk cId="3035078594" sldId="265"/>
            <ac:spMk id="69" creationId="{00000000-0000-0000-0000-000000000000}"/>
          </ac:spMkLst>
        </pc:spChg>
      </pc:sldChg>
      <pc:sldChg chg="modSp mod">
        <pc:chgData name="Ravneet Bedi" userId="143c7178f5e11fb2" providerId="LiveId" clId="{4026F598-AC23-4DED-B992-3787631E956C}" dt="2023-05-16T11:27:42.597" v="52" actId="1076"/>
        <pc:sldMkLst>
          <pc:docMk/>
          <pc:sldMk cId="1553284750" sldId="292"/>
        </pc:sldMkLst>
        <pc:spChg chg="mod">
          <ac:chgData name="Ravneet Bedi" userId="143c7178f5e11fb2" providerId="LiveId" clId="{4026F598-AC23-4DED-B992-3787631E956C}" dt="2023-05-16T11:27:42.597" v="52" actId="1076"/>
          <ac:spMkLst>
            <pc:docMk/>
            <pc:sldMk cId="1553284750" sldId="292"/>
            <ac:spMk id="4" creationId="{50F38010-D6EA-8A12-22C9-FA5EFEA05550}"/>
          </ac:spMkLst>
        </pc:spChg>
        <pc:spChg chg="mod">
          <ac:chgData name="Ravneet Bedi" userId="143c7178f5e11fb2" providerId="LiveId" clId="{4026F598-AC23-4DED-B992-3787631E956C}" dt="2023-05-16T11:27:41.585" v="51" actId="20577"/>
          <ac:spMkLst>
            <pc:docMk/>
            <pc:sldMk cId="1553284750" sldId="292"/>
            <ac:spMk id="6" creationId="{0E1021B2-5F2F-3502-D482-4B4C00592463}"/>
          </ac:spMkLst>
        </pc:spChg>
      </pc:sldChg>
      <pc:sldChg chg="modSp mod">
        <pc:chgData name="Ravneet Bedi" userId="143c7178f5e11fb2" providerId="LiveId" clId="{4026F598-AC23-4DED-B992-3787631E956C}" dt="2023-05-16T11:31:10.838" v="65" actId="20577"/>
        <pc:sldMkLst>
          <pc:docMk/>
          <pc:sldMk cId="4175386156" sldId="14445"/>
        </pc:sldMkLst>
        <pc:spChg chg="mod">
          <ac:chgData name="Ravneet Bedi" userId="143c7178f5e11fb2" providerId="LiveId" clId="{4026F598-AC23-4DED-B992-3787631E956C}" dt="2023-05-16T11:31:10.838" v="65" actId="20577"/>
          <ac:spMkLst>
            <pc:docMk/>
            <pc:sldMk cId="4175386156" sldId="14445"/>
            <ac:spMk id="5" creationId="{AC7AC39A-130C-715F-D3C5-87BDB3975882}"/>
          </ac:spMkLst>
        </pc:spChg>
      </pc:sldChg>
      <pc:sldChg chg="add del">
        <pc:chgData name="Ravneet Bedi" userId="143c7178f5e11fb2" providerId="LiveId" clId="{4026F598-AC23-4DED-B992-3787631E956C}" dt="2023-05-16T11:48:40.965" v="66" actId="47"/>
        <pc:sldMkLst>
          <pc:docMk/>
          <pc:sldMk cId="3695495853" sldId="14446"/>
        </pc:sldMkLst>
      </pc:sldChg>
      <pc:sldChg chg="del">
        <pc:chgData name="Ravneet Bedi" userId="143c7178f5e11fb2" providerId="LiveId" clId="{4026F598-AC23-4DED-B992-3787631E956C}" dt="2023-05-16T11:25:10.649" v="4" actId="47"/>
        <pc:sldMkLst>
          <pc:docMk/>
          <pc:sldMk cId="2961090936" sldId="14452"/>
        </pc:sldMkLst>
      </pc:sldChg>
      <pc:sldChg chg="del">
        <pc:chgData name="Ravneet Bedi" userId="143c7178f5e11fb2" providerId="LiveId" clId="{4026F598-AC23-4DED-B992-3787631E956C}" dt="2023-05-16T11:22:01.154" v="0" actId="47"/>
        <pc:sldMkLst>
          <pc:docMk/>
          <pc:sldMk cId="1058339125" sldId="14457"/>
        </pc:sldMkLst>
      </pc:sldChg>
      <pc:sldChg chg="del">
        <pc:chgData name="Ravneet Bedi" userId="143c7178f5e11fb2" providerId="LiveId" clId="{4026F598-AC23-4DED-B992-3787631E956C}" dt="2023-05-16T11:22:02.209" v="1" actId="47"/>
        <pc:sldMkLst>
          <pc:docMk/>
          <pc:sldMk cId="1023840850" sldId="14458"/>
        </pc:sldMkLst>
      </pc:sldChg>
      <pc:sldChg chg="modSp mod">
        <pc:chgData name="Ravneet Bedi" userId="143c7178f5e11fb2" providerId="LiveId" clId="{4026F598-AC23-4DED-B992-3787631E956C}" dt="2023-05-16T11:30:01.629" v="58" actId="20577"/>
        <pc:sldMkLst>
          <pc:docMk/>
          <pc:sldMk cId="141658686" sldId="14459"/>
        </pc:sldMkLst>
        <pc:spChg chg="mod">
          <ac:chgData name="Ravneet Bedi" userId="143c7178f5e11fb2" providerId="LiveId" clId="{4026F598-AC23-4DED-B992-3787631E956C}" dt="2023-05-16T11:30:01.629" v="58" actId="20577"/>
          <ac:spMkLst>
            <pc:docMk/>
            <pc:sldMk cId="141658686" sldId="14459"/>
            <ac:spMk id="7" creationId="{10D6CA66-286D-414D-ACE0-08601B57A33D}"/>
          </ac:spMkLst>
        </pc:spChg>
      </pc:sldChg>
      <pc:sldChg chg="add">
        <pc:chgData name="Ravneet Bedi" userId="143c7178f5e11fb2" providerId="LiveId" clId="{4026F598-AC23-4DED-B992-3787631E956C}" dt="2023-05-16T11:27:19.798" v="8"/>
        <pc:sldMkLst>
          <pc:docMk/>
          <pc:sldMk cId="863565569" sldId="2146848181"/>
        </pc:sldMkLst>
      </pc:sldChg>
    </pc:docChg>
  </pc:docChgLst>
  <pc:docChgLst>
    <pc:chgData name="Ashish Joshi" userId="fbf9ef54-795b-492d-b612-bb369312af80" providerId="ADAL" clId="{959FDD80-613E-4B16-AD21-89C3B04309F6}"/>
    <pc:docChg chg="delSld modSld">
      <pc:chgData name="Ashish Joshi" userId="fbf9ef54-795b-492d-b612-bb369312af80" providerId="ADAL" clId="{959FDD80-613E-4B16-AD21-89C3B04309F6}" dt="2023-05-06T10:40:37.438" v="138" actId="313"/>
      <pc:docMkLst>
        <pc:docMk/>
      </pc:docMkLst>
      <pc:sldChg chg="modSp mod">
        <pc:chgData name="Ashish Joshi" userId="fbf9ef54-795b-492d-b612-bb369312af80" providerId="ADAL" clId="{959FDD80-613E-4B16-AD21-89C3B04309F6}" dt="2023-05-06T10:39:00.422" v="5" actId="1076"/>
        <pc:sldMkLst>
          <pc:docMk/>
          <pc:sldMk cId="1709465629" sldId="14394"/>
        </pc:sldMkLst>
        <pc:spChg chg="mod">
          <ac:chgData name="Ashish Joshi" userId="fbf9ef54-795b-492d-b612-bb369312af80" providerId="ADAL" clId="{959FDD80-613E-4B16-AD21-89C3B04309F6}" dt="2023-05-06T10:38:56.447" v="4" actId="1076"/>
          <ac:spMkLst>
            <pc:docMk/>
            <pc:sldMk cId="1709465629" sldId="14394"/>
            <ac:spMk id="24" creationId="{9DCC0F0C-D5EB-41B4-BCBD-9B901364D927}"/>
          </ac:spMkLst>
        </pc:spChg>
        <pc:spChg chg="mod">
          <ac:chgData name="Ashish Joshi" userId="fbf9ef54-795b-492d-b612-bb369312af80" providerId="ADAL" clId="{959FDD80-613E-4B16-AD21-89C3B04309F6}" dt="2023-05-06T10:38:51.284" v="3" actId="1076"/>
          <ac:spMkLst>
            <pc:docMk/>
            <pc:sldMk cId="1709465629" sldId="14394"/>
            <ac:spMk id="25" creationId="{9DCC0F0C-D5EB-41B4-BCBD-9B901364D927}"/>
          </ac:spMkLst>
        </pc:spChg>
        <pc:spChg chg="mod">
          <ac:chgData name="Ashish Joshi" userId="fbf9ef54-795b-492d-b612-bb369312af80" providerId="ADAL" clId="{959FDD80-613E-4B16-AD21-89C3B04309F6}" dt="2023-05-06T10:38:49.369" v="2" actId="1076"/>
          <ac:spMkLst>
            <pc:docMk/>
            <pc:sldMk cId="1709465629" sldId="14394"/>
            <ac:spMk id="28" creationId="{9DCC0F0C-D5EB-41B4-BCBD-9B901364D927}"/>
          </ac:spMkLst>
        </pc:spChg>
        <pc:spChg chg="mod">
          <ac:chgData name="Ashish Joshi" userId="fbf9ef54-795b-492d-b612-bb369312af80" providerId="ADAL" clId="{959FDD80-613E-4B16-AD21-89C3B04309F6}" dt="2023-05-06T10:39:00.422" v="5" actId="1076"/>
          <ac:spMkLst>
            <pc:docMk/>
            <pc:sldMk cId="1709465629" sldId="14394"/>
            <ac:spMk id="29" creationId="{9DCC0F0C-D5EB-41B4-BCBD-9B901364D927}"/>
          </ac:spMkLst>
        </pc:spChg>
      </pc:sldChg>
      <pc:sldChg chg="modSp">
        <pc:chgData name="Ashish Joshi" userId="fbf9ef54-795b-492d-b612-bb369312af80" providerId="ADAL" clId="{959FDD80-613E-4B16-AD21-89C3B04309F6}" dt="2023-05-06T10:40:19.102" v="108" actId="313"/>
        <pc:sldMkLst>
          <pc:docMk/>
          <pc:sldMk cId="1884165634" sldId="14428"/>
        </pc:sldMkLst>
        <pc:spChg chg="mod">
          <ac:chgData name="Ashish Joshi" userId="fbf9ef54-795b-492d-b612-bb369312af80" providerId="ADAL" clId="{959FDD80-613E-4B16-AD21-89C3B04309F6}" dt="2023-05-06T10:40:19.102" v="108" actId="313"/>
          <ac:spMkLst>
            <pc:docMk/>
            <pc:sldMk cId="1884165634" sldId="14428"/>
            <ac:spMk id="5" creationId="{CD5F1ABA-866A-B0D9-4753-BE101DC45BEB}"/>
          </ac:spMkLst>
        </pc:spChg>
      </pc:sldChg>
      <pc:sldChg chg="modSp">
        <pc:chgData name="Ashish Joshi" userId="fbf9ef54-795b-492d-b612-bb369312af80" providerId="ADAL" clId="{959FDD80-613E-4B16-AD21-89C3B04309F6}" dt="2023-05-06T10:40:37.438" v="138" actId="313"/>
        <pc:sldMkLst>
          <pc:docMk/>
          <pc:sldMk cId="3409437090" sldId="14433"/>
        </pc:sldMkLst>
        <pc:spChg chg="mod">
          <ac:chgData name="Ashish Joshi" userId="fbf9ef54-795b-492d-b612-bb369312af80" providerId="ADAL" clId="{959FDD80-613E-4B16-AD21-89C3B04309F6}" dt="2023-05-06T10:40:37.438" v="138" actId="313"/>
          <ac:spMkLst>
            <pc:docMk/>
            <pc:sldMk cId="3409437090" sldId="14433"/>
            <ac:spMk id="5" creationId="{CD5F1ABA-866A-B0D9-4753-BE101DC45BEB}"/>
          </ac:spMkLst>
        </pc:spChg>
      </pc:sldChg>
      <pc:sldChg chg="del">
        <pc:chgData name="Ashish Joshi" userId="fbf9ef54-795b-492d-b612-bb369312af80" providerId="ADAL" clId="{959FDD80-613E-4B16-AD21-89C3B04309F6}" dt="2023-05-06T10:34:20.342" v="0" actId="47"/>
        <pc:sldMkLst>
          <pc:docMk/>
          <pc:sldMk cId="3507087605" sldId="14453"/>
        </pc:sldMkLst>
      </pc:sldChg>
      <pc:sldChg chg="del">
        <pc:chgData name="Ashish Joshi" userId="fbf9ef54-795b-492d-b612-bb369312af80" providerId="ADAL" clId="{959FDD80-613E-4B16-AD21-89C3B04309F6}" dt="2023-05-06T10:34:22.725" v="1" actId="47"/>
        <pc:sldMkLst>
          <pc:docMk/>
          <pc:sldMk cId="1349472311" sldId="14456"/>
        </pc:sldMkLst>
      </pc:sldChg>
    </pc:docChg>
  </pc:docChgLst>
  <pc:docChgLst>
    <pc:chgData name="Ashish Joshi" userId="fbf9ef54-795b-492d-b612-bb369312af80" providerId="ADAL" clId="{1AEF5DD1-ABF7-42AB-9C6A-19D4564AF26C}"/>
    <pc:docChg chg="undo custSel addSld delSld modSld sldOrd">
      <pc:chgData name="Ashish Joshi" userId="fbf9ef54-795b-492d-b612-bb369312af80" providerId="ADAL" clId="{1AEF5DD1-ABF7-42AB-9C6A-19D4564AF26C}" dt="2023-05-06T10:33:30.012" v="3511" actId="20577"/>
      <pc:docMkLst>
        <pc:docMk/>
      </pc:docMkLst>
      <pc:sldChg chg="modSp mod">
        <pc:chgData name="Ashish Joshi" userId="fbf9ef54-795b-492d-b612-bb369312af80" providerId="ADAL" clId="{1AEF5DD1-ABF7-42AB-9C6A-19D4564AF26C}" dt="2023-05-06T10:31:41.026" v="3463" actId="20577"/>
        <pc:sldMkLst>
          <pc:docMk/>
          <pc:sldMk cId="1553284750" sldId="292"/>
        </pc:sldMkLst>
        <pc:spChg chg="mod">
          <ac:chgData name="Ashish Joshi" userId="fbf9ef54-795b-492d-b612-bb369312af80" providerId="ADAL" clId="{1AEF5DD1-ABF7-42AB-9C6A-19D4564AF26C}" dt="2023-05-06T10:31:41.026" v="3463" actId="20577"/>
          <ac:spMkLst>
            <pc:docMk/>
            <pc:sldMk cId="1553284750" sldId="292"/>
            <ac:spMk id="6" creationId="{0E1021B2-5F2F-3502-D482-4B4C00592463}"/>
          </ac:spMkLst>
        </pc:spChg>
      </pc:sldChg>
      <pc:sldChg chg="addSp delSp modSp mod">
        <pc:chgData name="Ashish Joshi" userId="fbf9ef54-795b-492d-b612-bb369312af80" providerId="ADAL" clId="{1AEF5DD1-ABF7-42AB-9C6A-19D4564AF26C}" dt="2023-05-05T07:12:06.627" v="38" actId="1076"/>
        <pc:sldMkLst>
          <pc:docMk/>
          <pc:sldMk cId="1709465629" sldId="14394"/>
        </pc:sldMkLst>
        <pc:spChg chg="add mod">
          <ac:chgData name="Ashish Joshi" userId="fbf9ef54-795b-492d-b612-bb369312af80" providerId="ADAL" clId="{1AEF5DD1-ABF7-42AB-9C6A-19D4564AF26C}" dt="2023-05-05T07:11:57.943" v="36" actId="20577"/>
          <ac:spMkLst>
            <pc:docMk/>
            <pc:sldMk cId="1709465629" sldId="14394"/>
            <ac:spMk id="2" creationId="{3553EC44-4D17-52FC-E42C-A09B6BBE3AA4}"/>
          </ac:spMkLst>
        </pc:spChg>
        <pc:spChg chg="mod">
          <ac:chgData name="Ashish Joshi" userId="fbf9ef54-795b-492d-b612-bb369312af80" providerId="ADAL" clId="{1AEF5DD1-ABF7-42AB-9C6A-19D4564AF26C}" dt="2023-05-05T07:11:04.546" v="8" actId="1076"/>
          <ac:spMkLst>
            <pc:docMk/>
            <pc:sldMk cId="1709465629" sldId="14394"/>
            <ac:spMk id="20" creationId="{9DCC0F0C-D5EB-41B4-BCBD-9B901364D927}"/>
          </ac:spMkLst>
        </pc:spChg>
        <pc:spChg chg="mod">
          <ac:chgData name="Ashish Joshi" userId="fbf9ef54-795b-492d-b612-bb369312af80" providerId="ADAL" clId="{1AEF5DD1-ABF7-42AB-9C6A-19D4564AF26C}" dt="2023-05-05T07:12:06.627" v="38" actId="1076"/>
          <ac:spMkLst>
            <pc:docMk/>
            <pc:sldMk cId="1709465629" sldId="14394"/>
            <ac:spMk id="29" creationId="{9DCC0F0C-D5EB-41B4-BCBD-9B901364D927}"/>
          </ac:spMkLst>
        </pc:spChg>
        <pc:spChg chg="mod">
          <ac:chgData name="Ashish Joshi" userId="fbf9ef54-795b-492d-b612-bb369312af80" providerId="ADAL" clId="{1AEF5DD1-ABF7-42AB-9C6A-19D4564AF26C}" dt="2023-05-05T07:12:01.312" v="37" actId="1076"/>
          <ac:spMkLst>
            <pc:docMk/>
            <pc:sldMk cId="1709465629" sldId="14394"/>
            <ac:spMk id="30" creationId="{9DCC0F0C-D5EB-41B4-BCBD-9B901364D927}"/>
          </ac:spMkLst>
        </pc:spChg>
        <pc:spChg chg="del">
          <ac:chgData name="Ashish Joshi" userId="fbf9ef54-795b-492d-b612-bb369312af80" providerId="ADAL" clId="{1AEF5DD1-ABF7-42AB-9C6A-19D4564AF26C}" dt="2023-05-05T07:11:31.692" v="16" actId="478"/>
          <ac:spMkLst>
            <pc:docMk/>
            <pc:sldMk cId="1709465629" sldId="14394"/>
            <ac:spMk id="35" creationId="{9DCC0F0C-D5EB-41B4-BCBD-9B901364D927}"/>
          </ac:spMkLst>
        </pc:spChg>
      </pc:sldChg>
      <pc:sldChg chg="addSp delSp modSp mod">
        <pc:chgData name="Ashish Joshi" userId="fbf9ef54-795b-492d-b612-bb369312af80" providerId="ADAL" clId="{1AEF5DD1-ABF7-42AB-9C6A-19D4564AF26C}" dt="2023-05-05T14:06:12.504" v="2387" actId="20577"/>
        <pc:sldMkLst>
          <pc:docMk/>
          <pc:sldMk cId="75845424" sldId="14410"/>
        </pc:sldMkLst>
        <pc:spChg chg="del">
          <ac:chgData name="Ashish Joshi" userId="fbf9ef54-795b-492d-b612-bb369312af80" providerId="ADAL" clId="{1AEF5DD1-ABF7-42AB-9C6A-19D4564AF26C}" dt="2023-05-05T07:14:06.266" v="39" actId="478"/>
          <ac:spMkLst>
            <pc:docMk/>
            <pc:sldMk cId="75845424" sldId="14410"/>
            <ac:spMk id="2" creationId="{00000000-0000-0000-0000-000000000000}"/>
          </ac:spMkLst>
        </pc:spChg>
        <pc:spChg chg="del">
          <ac:chgData name="Ashish Joshi" userId="fbf9ef54-795b-492d-b612-bb369312af80" providerId="ADAL" clId="{1AEF5DD1-ABF7-42AB-9C6A-19D4564AF26C}" dt="2023-05-05T07:14:19.654" v="41" actId="478"/>
          <ac:spMkLst>
            <pc:docMk/>
            <pc:sldMk cId="75845424" sldId="14410"/>
            <ac:spMk id="3" creationId="{00000000-0000-0000-0000-000000000000}"/>
          </ac:spMkLst>
        </pc:spChg>
        <pc:spChg chg="mod">
          <ac:chgData name="Ashish Joshi" userId="fbf9ef54-795b-492d-b612-bb369312af80" providerId="ADAL" clId="{1AEF5DD1-ABF7-42AB-9C6A-19D4564AF26C}" dt="2023-05-05T14:06:12.504" v="2387" actId="20577"/>
          <ac:spMkLst>
            <pc:docMk/>
            <pc:sldMk cId="75845424" sldId="14410"/>
            <ac:spMk id="7" creationId="{10D6CA66-286D-414D-ACE0-08601B57A33D}"/>
          </ac:spMkLst>
        </pc:spChg>
        <pc:spChg chg="add del mod">
          <ac:chgData name="Ashish Joshi" userId="fbf9ef54-795b-492d-b612-bb369312af80" providerId="ADAL" clId="{1AEF5DD1-ABF7-42AB-9C6A-19D4564AF26C}" dt="2023-05-05T07:14:18.485" v="40" actId="478"/>
          <ac:spMkLst>
            <pc:docMk/>
            <pc:sldMk cId="75845424" sldId="14410"/>
            <ac:spMk id="8" creationId="{581D8D28-DF96-2CC0-5D7A-B96A400A0135}"/>
          </ac:spMkLst>
        </pc:spChg>
        <pc:spChg chg="add del mod">
          <ac:chgData name="Ashish Joshi" userId="fbf9ef54-795b-492d-b612-bb369312af80" providerId="ADAL" clId="{1AEF5DD1-ABF7-42AB-9C6A-19D4564AF26C}" dt="2023-05-05T07:14:24.782" v="42" actId="478"/>
          <ac:spMkLst>
            <pc:docMk/>
            <pc:sldMk cId="75845424" sldId="14410"/>
            <ac:spMk id="10" creationId="{B9F0B4A9-AE56-70C3-41AA-4D8EAF9646C6}"/>
          </ac:spMkLst>
        </pc:spChg>
        <pc:spChg chg="add del mod">
          <ac:chgData name="Ashish Joshi" userId="fbf9ef54-795b-492d-b612-bb369312af80" providerId="ADAL" clId="{1AEF5DD1-ABF7-42AB-9C6A-19D4564AF26C}" dt="2023-05-05T07:18:52.811" v="154" actId="12084"/>
          <ac:spMkLst>
            <pc:docMk/>
            <pc:sldMk cId="75845424" sldId="14410"/>
            <ac:spMk id="12" creationId="{81D1738D-07CD-964B-4CB9-2F2F610E39E9}"/>
          </ac:spMkLst>
        </pc:spChg>
        <pc:graphicFrameChg chg="add del mod">
          <ac:chgData name="Ashish Joshi" userId="fbf9ef54-795b-492d-b612-bb369312af80" providerId="ADAL" clId="{1AEF5DD1-ABF7-42AB-9C6A-19D4564AF26C}" dt="2023-05-05T07:18:48.198" v="153" actId="12084"/>
          <ac:graphicFrameMkLst>
            <pc:docMk/>
            <pc:sldMk cId="75845424" sldId="14410"/>
            <ac:graphicFrameMk id="13" creationId="{047D57AA-7958-64B8-60FD-3562AAF8DD07}"/>
          </ac:graphicFrameMkLst>
        </pc:graphicFrameChg>
        <pc:graphicFrameChg chg="add mod">
          <ac:chgData name="Ashish Joshi" userId="fbf9ef54-795b-492d-b612-bb369312af80" providerId="ADAL" clId="{1AEF5DD1-ABF7-42AB-9C6A-19D4564AF26C}" dt="2023-05-05T07:46:08.239" v="604" actId="12100"/>
          <ac:graphicFrameMkLst>
            <pc:docMk/>
            <pc:sldMk cId="75845424" sldId="14410"/>
            <ac:graphicFrameMk id="14" creationId="{3D9939A7-9E25-CBDB-AEB0-3FE461FAF4A3}"/>
          </ac:graphicFrameMkLst>
        </pc:graphicFrameChg>
      </pc:sldChg>
      <pc:sldChg chg="del">
        <pc:chgData name="Ashish Joshi" userId="fbf9ef54-795b-492d-b612-bb369312af80" providerId="ADAL" clId="{1AEF5DD1-ABF7-42AB-9C6A-19D4564AF26C}" dt="2023-05-05T08:09:09.148" v="933" actId="47"/>
        <pc:sldMkLst>
          <pc:docMk/>
          <pc:sldMk cId="0" sldId="14411"/>
        </pc:sldMkLst>
      </pc:sldChg>
      <pc:sldChg chg="del">
        <pc:chgData name="Ashish Joshi" userId="fbf9ef54-795b-492d-b612-bb369312af80" providerId="ADAL" clId="{1AEF5DD1-ABF7-42AB-9C6A-19D4564AF26C}" dt="2023-05-05T08:09:10.045" v="934" actId="47"/>
        <pc:sldMkLst>
          <pc:docMk/>
          <pc:sldMk cId="0" sldId="14412"/>
        </pc:sldMkLst>
      </pc:sldChg>
      <pc:sldChg chg="del ord">
        <pc:chgData name="Ashish Joshi" userId="fbf9ef54-795b-492d-b612-bb369312af80" providerId="ADAL" clId="{1AEF5DD1-ABF7-42AB-9C6A-19D4564AF26C}" dt="2023-05-05T07:42:45.872" v="572" actId="47"/>
        <pc:sldMkLst>
          <pc:docMk/>
          <pc:sldMk cId="0" sldId="14413"/>
        </pc:sldMkLst>
      </pc:sldChg>
      <pc:sldChg chg="del">
        <pc:chgData name="Ashish Joshi" userId="fbf9ef54-795b-492d-b612-bb369312af80" providerId="ADAL" clId="{1AEF5DD1-ABF7-42AB-9C6A-19D4564AF26C}" dt="2023-05-05T08:09:11.222" v="935" actId="47"/>
        <pc:sldMkLst>
          <pc:docMk/>
          <pc:sldMk cId="0" sldId="14414"/>
        </pc:sldMkLst>
      </pc:sldChg>
      <pc:sldChg chg="del">
        <pc:chgData name="Ashish Joshi" userId="fbf9ef54-795b-492d-b612-bb369312af80" providerId="ADAL" clId="{1AEF5DD1-ABF7-42AB-9C6A-19D4564AF26C}" dt="2023-05-05T08:09:11.964" v="936" actId="47"/>
        <pc:sldMkLst>
          <pc:docMk/>
          <pc:sldMk cId="0" sldId="14415"/>
        </pc:sldMkLst>
      </pc:sldChg>
      <pc:sldChg chg="del">
        <pc:chgData name="Ashish Joshi" userId="fbf9ef54-795b-492d-b612-bb369312af80" providerId="ADAL" clId="{1AEF5DD1-ABF7-42AB-9C6A-19D4564AF26C}" dt="2023-05-05T08:09:12.727" v="937" actId="47"/>
        <pc:sldMkLst>
          <pc:docMk/>
          <pc:sldMk cId="0" sldId="14416"/>
        </pc:sldMkLst>
      </pc:sldChg>
      <pc:sldChg chg="del">
        <pc:chgData name="Ashish Joshi" userId="fbf9ef54-795b-492d-b612-bb369312af80" providerId="ADAL" clId="{1AEF5DD1-ABF7-42AB-9C6A-19D4564AF26C}" dt="2023-05-05T14:31:19.219" v="2517" actId="47"/>
        <pc:sldMkLst>
          <pc:docMk/>
          <pc:sldMk cId="0" sldId="14417"/>
        </pc:sldMkLst>
      </pc:sldChg>
      <pc:sldChg chg="del">
        <pc:chgData name="Ashish Joshi" userId="fbf9ef54-795b-492d-b612-bb369312af80" providerId="ADAL" clId="{1AEF5DD1-ABF7-42AB-9C6A-19D4564AF26C}" dt="2023-05-05T14:31:19.219" v="2517" actId="47"/>
        <pc:sldMkLst>
          <pc:docMk/>
          <pc:sldMk cId="0" sldId="14418"/>
        </pc:sldMkLst>
      </pc:sldChg>
      <pc:sldChg chg="del">
        <pc:chgData name="Ashish Joshi" userId="fbf9ef54-795b-492d-b612-bb369312af80" providerId="ADAL" clId="{1AEF5DD1-ABF7-42AB-9C6A-19D4564AF26C}" dt="2023-05-05T14:31:19.219" v="2517" actId="47"/>
        <pc:sldMkLst>
          <pc:docMk/>
          <pc:sldMk cId="0" sldId="14419"/>
        </pc:sldMkLst>
      </pc:sldChg>
      <pc:sldChg chg="del">
        <pc:chgData name="Ashish Joshi" userId="fbf9ef54-795b-492d-b612-bb369312af80" providerId="ADAL" clId="{1AEF5DD1-ABF7-42AB-9C6A-19D4564AF26C}" dt="2023-05-05T14:31:19.219" v="2517" actId="47"/>
        <pc:sldMkLst>
          <pc:docMk/>
          <pc:sldMk cId="0" sldId="14420"/>
        </pc:sldMkLst>
      </pc:sldChg>
      <pc:sldChg chg="del">
        <pc:chgData name="Ashish Joshi" userId="fbf9ef54-795b-492d-b612-bb369312af80" providerId="ADAL" clId="{1AEF5DD1-ABF7-42AB-9C6A-19D4564AF26C}" dt="2023-05-05T14:31:19.219" v="2517" actId="47"/>
        <pc:sldMkLst>
          <pc:docMk/>
          <pc:sldMk cId="0" sldId="14421"/>
        </pc:sldMkLst>
      </pc:sldChg>
      <pc:sldChg chg="del">
        <pc:chgData name="Ashish Joshi" userId="fbf9ef54-795b-492d-b612-bb369312af80" providerId="ADAL" clId="{1AEF5DD1-ABF7-42AB-9C6A-19D4564AF26C}" dt="2023-05-05T12:55:47.780" v="1413" actId="47"/>
        <pc:sldMkLst>
          <pc:docMk/>
          <pc:sldMk cId="0" sldId="14422"/>
        </pc:sldMkLst>
      </pc:sldChg>
      <pc:sldChg chg="del">
        <pc:chgData name="Ashish Joshi" userId="fbf9ef54-795b-492d-b612-bb369312af80" providerId="ADAL" clId="{1AEF5DD1-ABF7-42AB-9C6A-19D4564AF26C}" dt="2023-05-05T12:55:48.591" v="1414" actId="47"/>
        <pc:sldMkLst>
          <pc:docMk/>
          <pc:sldMk cId="0" sldId="14423"/>
        </pc:sldMkLst>
      </pc:sldChg>
      <pc:sldChg chg="del">
        <pc:chgData name="Ashish Joshi" userId="fbf9ef54-795b-492d-b612-bb369312af80" providerId="ADAL" clId="{1AEF5DD1-ABF7-42AB-9C6A-19D4564AF26C}" dt="2023-05-05T14:31:19.219" v="2517" actId="47"/>
        <pc:sldMkLst>
          <pc:docMk/>
          <pc:sldMk cId="0" sldId="14424"/>
        </pc:sldMkLst>
      </pc:sldChg>
      <pc:sldChg chg="del ord">
        <pc:chgData name="Ashish Joshi" userId="fbf9ef54-795b-492d-b612-bb369312af80" providerId="ADAL" clId="{1AEF5DD1-ABF7-42AB-9C6A-19D4564AF26C}" dt="2023-05-05T12:58:40.146" v="1518" actId="47"/>
        <pc:sldMkLst>
          <pc:docMk/>
          <pc:sldMk cId="0" sldId="14425"/>
        </pc:sldMkLst>
      </pc:sldChg>
      <pc:sldChg chg="del ord">
        <pc:chgData name="Ashish Joshi" userId="fbf9ef54-795b-492d-b612-bb369312af80" providerId="ADAL" clId="{1AEF5DD1-ABF7-42AB-9C6A-19D4564AF26C}" dt="2023-05-05T13:08:16.831" v="2311" actId="47"/>
        <pc:sldMkLst>
          <pc:docMk/>
          <pc:sldMk cId="0" sldId="14426"/>
        </pc:sldMkLst>
      </pc:sldChg>
      <pc:sldChg chg="modSp add mod">
        <pc:chgData name="Ashish Joshi" userId="fbf9ef54-795b-492d-b612-bb369312af80" providerId="ADAL" clId="{1AEF5DD1-ABF7-42AB-9C6A-19D4564AF26C}" dt="2023-05-05T07:17:31.729" v="134" actId="20577"/>
        <pc:sldMkLst>
          <pc:docMk/>
          <pc:sldMk cId="3396591450" sldId="14427"/>
        </pc:sldMkLst>
        <pc:spChg chg="mod">
          <ac:chgData name="Ashish Joshi" userId="fbf9ef54-795b-492d-b612-bb369312af80" providerId="ADAL" clId="{1AEF5DD1-ABF7-42AB-9C6A-19D4564AF26C}" dt="2023-05-05T07:17:31.729" v="134" actId="20577"/>
          <ac:spMkLst>
            <pc:docMk/>
            <pc:sldMk cId="3396591450" sldId="14427"/>
            <ac:spMk id="8" creationId="{73286A48-0942-6A3B-616F-733C23424CB1}"/>
          </ac:spMkLst>
        </pc:spChg>
      </pc:sldChg>
      <pc:sldChg chg="addSp delSp modSp add mod modAnim">
        <pc:chgData name="Ashish Joshi" userId="fbf9ef54-795b-492d-b612-bb369312af80" providerId="ADAL" clId="{1AEF5DD1-ABF7-42AB-9C6A-19D4564AF26C}" dt="2023-05-06T09:15:43.213" v="2520"/>
        <pc:sldMkLst>
          <pc:docMk/>
          <pc:sldMk cId="1884165634" sldId="14428"/>
        </pc:sldMkLst>
        <pc:spChg chg="add mod">
          <ac:chgData name="Ashish Joshi" userId="fbf9ef54-795b-492d-b612-bb369312af80" providerId="ADAL" clId="{1AEF5DD1-ABF7-42AB-9C6A-19D4564AF26C}" dt="2023-05-06T09:14:48.035" v="2518" actId="108"/>
          <ac:spMkLst>
            <pc:docMk/>
            <pc:sldMk cId="1884165634" sldId="14428"/>
            <ac:spMk id="5" creationId="{CD5F1ABA-866A-B0D9-4753-BE101DC45BEB}"/>
          </ac:spMkLst>
        </pc:spChg>
        <pc:spChg chg="mod">
          <ac:chgData name="Ashish Joshi" userId="fbf9ef54-795b-492d-b612-bb369312af80" providerId="ADAL" clId="{1AEF5DD1-ABF7-42AB-9C6A-19D4564AF26C}" dt="2023-05-05T07:17:44.710" v="151" actId="20577"/>
          <ac:spMkLst>
            <pc:docMk/>
            <pc:sldMk cId="1884165634" sldId="14428"/>
            <ac:spMk id="7" creationId="{10D6CA66-286D-414D-ACE0-08601B57A33D}"/>
          </ac:spMkLst>
        </pc:spChg>
        <pc:spChg chg="add mod">
          <ac:chgData name="Ashish Joshi" userId="fbf9ef54-795b-492d-b612-bb369312af80" providerId="ADAL" clId="{1AEF5DD1-ABF7-42AB-9C6A-19D4564AF26C}" dt="2023-05-05T07:56:56.933" v="718" actId="1076"/>
          <ac:spMkLst>
            <pc:docMk/>
            <pc:sldMk cId="1884165634" sldId="14428"/>
            <ac:spMk id="8" creationId="{1965190F-67EB-D95E-0927-3B35E4608A1A}"/>
          </ac:spMkLst>
        </pc:spChg>
        <pc:spChg chg="add mod">
          <ac:chgData name="Ashish Joshi" userId="fbf9ef54-795b-492d-b612-bb369312af80" providerId="ADAL" clId="{1AEF5DD1-ABF7-42AB-9C6A-19D4564AF26C}" dt="2023-05-05T07:56:54.719" v="717" actId="1076"/>
          <ac:spMkLst>
            <pc:docMk/>
            <pc:sldMk cId="1884165634" sldId="14428"/>
            <ac:spMk id="9" creationId="{5F33DE53-68C5-DB40-5365-5CFBA1318569}"/>
          </ac:spMkLst>
        </pc:spChg>
        <pc:spChg chg="add mod">
          <ac:chgData name="Ashish Joshi" userId="fbf9ef54-795b-492d-b612-bb369312af80" providerId="ADAL" clId="{1AEF5DD1-ABF7-42AB-9C6A-19D4564AF26C}" dt="2023-05-05T07:58:35.286" v="730" actId="20577"/>
          <ac:spMkLst>
            <pc:docMk/>
            <pc:sldMk cId="1884165634" sldId="14428"/>
            <ac:spMk id="10" creationId="{6BB64651-D4B7-3EA0-3451-D27588A2B029}"/>
          </ac:spMkLst>
        </pc:spChg>
        <pc:spChg chg="add del mod">
          <ac:chgData name="Ashish Joshi" userId="fbf9ef54-795b-492d-b612-bb369312af80" providerId="ADAL" clId="{1AEF5DD1-ABF7-42AB-9C6A-19D4564AF26C}" dt="2023-05-05T07:30:18.722" v="309" actId="478"/>
          <ac:spMkLst>
            <pc:docMk/>
            <pc:sldMk cId="1884165634" sldId="14428"/>
            <ac:spMk id="11" creationId="{2492A03E-A90E-C6DE-404D-8BC9E041AC67}"/>
          </ac:spMkLst>
        </pc:spChg>
        <pc:spChg chg="add del mod">
          <ac:chgData name="Ashish Joshi" userId="fbf9ef54-795b-492d-b612-bb369312af80" providerId="ADAL" clId="{1AEF5DD1-ABF7-42AB-9C6A-19D4564AF26C}" dt="2023-05-05T07:30:12.990" v="307" actId="478"/>
          <ac:spMkLst>
            <pc:docMk/>
            <pc:sldMk cId="1884165634" sldId="14428"/>
            <ac:spMk id="12" creationId="{81D1738D-07CD-964B-4CB9-2F2F610E39E9}"/>
          </ac:spMkLst>
        </pc:spChg>
        <pc:graphicFrameChg chg="add del mod">
          <ac:chgData name="Ashish Joshi" userId="fbf9ef54-795b-492d-b612-bb369312af80" providerId="ADAL" clId="{1AEF5DD1-ABF7-42AB-9C6A-19D4564AF26C}" dt="2023-05-05T07:21:18.425" v="165" actId="12084"/>
          <ac:graphicFrameMkLst>
            <pc:docMk/>
            <pc:sldMk cId="1884165634" sldId="14428"/>
            <ac:graphicFrameMk id="2" creationId="{83DDB750-3244-BBD9-D3B9-8E276DE3F599}"/>
          </ac:graphicFrameMkLst>
        </pc:graphicFrameChg>
        <pc:graphicFrameChg chg="add mod">
          <ac:chgData name="Ashish Joshi" userId="fbf9ef54-795b-492d-b612-bb369312af80" providerId="ADAL" clId="{1AEF5DD1-ABF7-42AB-9C6A-19D4564AF26C}" dt="2023-05-05T07:58:10.989" v="723"/>
          <ac:graphicFrameMkLst>
            <pc:docMk/>
            <pc:sldMk cId="1884165634" sldId="14428"/>
            <ac:graphicFrameMk id="3" creationId="{C4BC655A-8A59-02A7-DAA2-BC78A981C218}"/>
          </ac:graphicFrameMkLst>
        </pc:graphicFrameChg>
      </pc:sldChg>
      <pc:sldChg chg="addSp delSp modSp add mod modAnim">
        <pc:chgData name="Ashish Joshi" userId="fbf9ef54-795b-492d-b612-bb369312af80" providerId="ADAL" clId="{1AEF5DD1-ABF7-42AB-9C6A-19D4564AF26C}" dt="2023-05-05T07:46:16.870" v="605" actId="12100"/>
        <pc:sldMkLst>
          <pc:docMk/>
          <pc:sldMk cId="175849756" sldId="14429"/>
        </pc:sldMkLst>
        <pc:spChg chg="mod">
          <ac:chgData name="Ashish Joshi" userId="fbf9ef54-795b-492d-b612-bb369312af80" providerId="ADAL" clId="{1AEF5DD1-ABF7-42AB-9C6A-19D4564AF26C}" dt="2023-05-05T07:21:50.523" v="185" actId="20577"/>
          <ac:spMkLst>
            <pc:docMk/>
            <pc:sldMk cId="175849756" sldId="14429"/>
            <ac:spMk id="7" creationId="{10D6CA66-286D-414D-ACE0-08601B57A33D}"/>
          </ac:spMkLst>
        </pc:spChg>
        <pc:spChg chg="add del mod">
          <ac:chgData name="Ashish Joshi" userId="fbf9ef54-795b-492d-b612-bb369312af80" providerId="ADAL" clId="{1AEF5DD1-ABF7-42AB-9C6A-19D4564AF26C}" dt="2023-05-05T07:24:02.964" v="250" actId="478"/>
          <ac:spMkLst>
            <pc:docMk/>
            <pc:sldMk cId="175849756" sldId="14429"/>
            <ac:spMk id="12" creationId="{81D1738D-07CD-964B-4CB9-2F2F610E39E9}"/>
          </ac:spMkLst>
        </pc:spChg>
        <pc:graphicFrameChg chg="add mod">
          <ac:chgData name="Ashish Joshi" userId="fbf9ef54-795b-492d-b612-bb369312af80" providerId="ADAL" clId="{1AEF5DD1-ABF7-42AB-9C6A-19D4564AF26C}" dt="2023-05-05T07:46:16.870" v="605" actId="12100"/>
          <ac:graphicFrameMkLst>
            <pc:docMk/>
            <pc:sldMk cId="175849756" sldId="14429"/>
            <ac:graphicFrameMk id="2" creationId="{C8E24DFD-56CC-AE7A-368A-750444FDE9D0}"/>
          </ac:graphicFrameMkLst>
        </pc:graphicFrameChg>
      </pc:sldChg>
      <pc:sldChg chg="addSp delSp modSp add mod">
        <pc:chgData name="Ashish Joshi" userId="fbf9ef54-795b-492d-b612-bb369312af80" providerId="ADAL" clId="{1AEF5DD1-ABF7-42AB-9C6A-19D4564AF26C}" dt="2023-05-05T07:52:41.378" v="641"/>
        <pc:sldMkLst>
          <pc:docMk/>
          <pc:sldMk cId="2886622052" sldId="14430"/>
        </pc:sldMkLst>
        <pc:spChg chg="mod">
          <ac:chgData name="Ashish Joshi" userId="fbf9ef54-795b-492d-b612-bb369312af80" providerId="ADAL" clId="{1AEF5DD1-ABF7-42AB-9C6A-19D4564AF26C}" dt="2023-05-05T07:22:10.684" v="229" actId="20577"/>
          <ac:spMkLst>
            <pc:docMk/>
            <pc:sldMk cId="2886622052" sldId="14430"/>
            <ac:spMk id="7" creationId="{10D6CA66-286D-414D-ACE0-08601B57A33D}"/>
          </ac:spMkLst>
        </pc:spChg>
        <pc:spChg chg="add del mod">
          <ac:chgData name="Ashish Joshi" userId="fbf9ef54-795b-492d-b612-bb369312af80" providerId="ADAL" clId="{1AEF5DD1-ABF7-42AB-9C6A-19D4564AF26C}" dt="2023-05-05T07:24:42.361" v="253" actId="12084"/>
          <ac:spMkLst>
            <pc:docMk/>
            <pc:sldMk cId="2886622052" sldId="14430"/>
            <ac:spMk id="12" creationId="{81D1738D-07CD-964B-4CB9-2F2F610E39E9}"/>
          </ac:spMkLst>
        </pc:spChg>
        <pc:graphicFrameChg chg="add del mod">
          <ac:chgData name="Ashish Joshi" userId="fbf9ef54-795b-492d-b612-bb369312af80" providerId="ADAL" clId="{1AEF5DD1-ABF7-42AB-9C6A-19D4564AF26C}" dt="2023-05-05T07:24:27.378" v="252" actId="12084"/>
          <ac:graphicFrameMkLst>
            <pc:docMk/>
            <pc:sldMk cId="2886622052" sldId="14430"/>
            <ac:graphicFrameMk id="2" creationId="{F53FEDC3-BFB3-B2E6-4624-DD3CB5BD7E38}"/>
          </ac:graphicFrameMkLst>
        </pc:graphicFrameChg>
        <pc:graphicFrameChg chg="add mod">
          <ac:chgData name="Ashish Joshi" userId="fbf9ef54-795b-492d-b612-bb369312af80" providerId="ADAL" clId="{1AEF5DD1-ABF7-42AB-9C6A-19D4564AF26C}" dt="2023-05-05T07:52:41.378" v="641"/>
          <ac:graphicFrameMkLst>
            <pc:docMk/>
            <pc:sldMk cId="2886622052" sldId="14430"/>
            <ac:graphicFrameMk id="3" creationId="{411B0CA7-15BD-8910-904E-AD50FD873B30}"/>
          </ac:graphicFrameMkLst>
        </pc:graphicFrameChg>
      </pc:sldChg>
      <pc:sldChg chg="addSp delSp modSp add mod modAnim">
        <pc:chgData name="Ashish Joshi" userId="fbf9ef54-795b-492d-b612-bb369312af80" providerId="ADAL" clId="{1AEF5DD1-ABF7-42AB-9C6A-19D4564AF26C}" dt="2023-05-05T14:06:23.933" v="2400" actId="20577"/>
        <pc:sldMkLst>
          <pc:docMk/>
          <pc:sldMk cId="656230937" sldId="14431"/>
        </pc:sldMkLst>
        <pc:spChg chg="mod">
          <ac:chgData name="Ashish Joshi" userId="fbf9ef54-795b-492d-b612-bb369312af80" providerId="ADAL" clId="{1AEF5DD1-ABF7-42AB-9C6A-19D4564AF26C}" dt="2023-05-05T07:29:08.759" v="303" actId="207"/>
          <ac:spMkLst>
            <pc:docMk/>
            <pc:sldMk cId="656230937" sldId="14431"/>
            <ac:spMk id="3" creationId="{D90C2364-9C0D-213E-E1B0-827CF80B0874}"/>
          </ac:spMkLst>
        </pc:spChg>
        <pc:spChg chg="mod">
          <ac:chgData name="Ashish Joshi" userId="fbf9ef54-795b-492d-b612-bb369312af80" providerId="ADAL" clId="{1AEF5DD1-ABF7-42AB-9C6A-19D4564AF26C}" dt="2023-05-05T07:28:25.449" v="272"/>
          <ac:spMkLst>
            <pc:docMk/>
            <pc:sldMk cId="656230937" sldId="14431"/>
            <ac:spMk id="5" creationId="{10FFFC18-ED3A-6A10-7750-65021D0B6F1B}"/>
          </ac:spMkLst>
        </pc:spChg>
        <pc:spChg chg="mod">
          <ac:chgData name="Ashish Joshi" userId="fbf9ef54-795b-492d-b612-bb369312af80" providerId="ADAL" clId="{1AEF5DD1-ABF7-42AB-9C6A-19D4564AF26C}" dt="2023-05-05T14:06:23.933" v="2400" actId="20577"/>
          <ac:spMkLst>
            <pc:docMk/>
            <pc:sldMk cId="656230937" sldId="14431"/>
            <ac:spMk id="7" creationId="{10D6CA66-286D-414D-ACE0-08601B57A33D}"/>
          </ac:spMkLst>
        </pc:spChg>
        <pc:spChg chg="mod">
          <ac:chgData name="Ashish Joshi" userId="fbf9ef54-795b-492d-b612-bb369312af80" providerId="ADAL" clId="{1AEF5DD1-ABF7-42AB-9C6A-19D4564AF26C}" dt="2023-05-05T07:28:25.449" v="272"/>
          <ac:spMkLst>
            <pc:docMk/>
            <pc:sldMk cId="656230937" sldId="14431"/>
            <ac:spMk id="8" creationId="{B58EA99A-C64B-4348-13DE-E7CAAE3C304F}"/>
          </ac:spMkLst>
        </pc:spChg>
        <pc:spChg chg="mod">
          <ac:chgData name="Ashish Joshi" userId="fbf9ef54-795b-492d-b612-bb369312af80" providerId="ADAL" clId="{1AEF5DD1-ABF7-42AB-9C6A-19D4564AF26C}" dt="2023-05-05T07:28:25.449" v="272"/>
          <ac:spMkLst>
            <pc:docMk/>
            <pc:sldMk cId="656230937" sldId="14431"/>
            <ac:spMk id="9" creationId="{B93FA63F-D71B-60AC-D737-62DAF22F76EF}"/>
          </ac:spMkLst>
        </pc:spChg>
        <pc:spChg chg="mod">
          <ac:chgData name="Ashish Joshi" userId="fbf9ef54-795b-492d-b612-bb369312af80" providerId="ADAL" clId="{1AEF5DD1-ABF7-42AB-9C6A-19D4564AF26C}" dt="2023-05-05T07:28:25.449" v="272"/>
          <ac:spMkLst>
            <pc:docMk/>
            <pc:sldMk cId="656230937" sldId="14431"/>
            <ac:spMk id="10" creationId="{2D0056F8-2C7C-B740-BAE3-7971BE50F030}"/>
          </ac:spMkLst>
        </pc:spChg>
        <pc:grpChg chg="add mod">
          <ac:chgData name="Ashish Joshi" userId="fbf9ef54-795b-492d-b612-bb369312af80" providerId="ADAL" clId="{1AEF5DD1-ABF7-42AB-9C6A-19D4564AF26C}" dt="2023-05-05T07:28:25.449" v="272"/>
          <ac:grpSpMkLst>
            <pc:docMk/>
            <pc:sldMk cId="656230937" sldId="14431"/>
            <ac:grpSpMk id="2" creationId="{4E7CF490-94F5-A7BD-9C8F-5EBC038F0DC1}"/>
          </ac:grpSpMkLst>
        </pc:grpChg>
        <pc:graphicFrameChg chg="del mod">
          <ac:chgData name="Ashish Joshi" userId="fbf9ef54-795b-492d-b612-bb369312af80" providerId="ADAL" clId="{1AEF5DD1-ABF7-42AB-9C6A-19D4564AF26C}" dt="2023-05-05T07:28:09.914" v="271" actId="478"/>
          <ac:graphicFrameMkLst>
            <pc:docMk/>
            <pc:sldMk cId="656230937" sldId="14431"/>
            <ac:graphicFrameMk id="14" creationId="{3D9939A7-9E25-CBDB-AEB0-3FE461FAF4A3}"/>
          </ac:graphicFrameMkLst>
        </pc:graphicFrameChg>
        <pc:picChg chg="add mod">
          <ac:chgData name="Ashish Joshi" userId="fbf9ef54-795b-492d-b612-bb369312af80" providerId="ADAL" clId="{1AEF5DD1-ABF7-42AB-9C6A-19D4564AF26C}" dt="2023-05-05T07:28:25.449" v="272"/>
          <ac:picMkLst>
            <pc:docMk/>
            <pc:sldMk cId="656230937" sldId="14431"/>
            <ac:picMk id="11" creationId="{60A0D0E5-08DE-E0D6-071F-E03B0E3868B5}"/>
          </ac:picMkLst>
        </pc:picChg>
        <pc:picChg chg="add mod">
          <ac:chgData name="Ashish Joshi" userId="fbf9ef54-795b-492d-b612-bb369312af80" providerId="ADAL" clId="{1AEF5DD1-ABF7-42AB-9C6A-19D4564AF26C}" dt="2023-05-05T07:28:25.449" v="272"/>
          <ac:picMkLst>
            <pc:docMk/>
            <pc:sldMk cId="656230937" sldId="14431"/>
            <ac:picMk id="12" creationId="{0F8EFBBF-E7D1-091C-E426-A87CFAFF7919}"/>
          </ac:picMkLst>
        </pc:picChg>
        <pc:cxnChg chg="add mod">
          <ac:chgData name="Ashish Joshi" userId="fbf9ef54-795b-492d-b612-bb369312af80" providerId="ADAL" clId="{1AEF5DD1-ABF7-42AB-9C6A-19D4564AF26C}" dt="2023-05-05T07:28:25.449" v="272"/>
          <ac:cxnSpMkLst>
            <pc:docMk/>
            <pc:sldMk cId="656230937" sldId="14431"/>
            <ac:cxnSpMk id="13" creationId="{2AD0D01D-5FA4-8D32-9C0B-1F8101EEF9F1}"/>
          </ac:cxnSpMkLst>
        </pc:cxnChg>
        <pc:cxnChg chg="add mod">
          <ac:chgData name="Ashish Joshi" userId="fbf9ef54-795b-492d-b612-bb369312af80" providerId="ADAL" clId="{1AEF5DD1-ABF7-42AB-9C6A-19D4564AF26C}" dt="2023-05-05T07:28:25.449" v="272"/>
          <ac:cxnSpMkLst>
            <pc:docMk/>
            <pc:sldMk cId="656230937" sldId="14431"/>
            <ac:cxnSpMk id="15" creationId="{B3EF8E4E-B295-7289-EEB4-AD1B5E77E63B}"/>
          </ac:cxnSpMkLst>
        </pc:cxnChg>
      </pc:sldChg>
      <pc:sldChg chg="modSp add mod">
        <pc:chgData name="Ashish Joshi" userId="fbf9ef54-795b-492d-b612-bb369312af80" providerId="ADAL" clId="{1AEF5DD1-ABF7-42AB-9C6A-19D4564AF26C}" dt="2023-05-05T07:43:38.768" v="577" actId="20577"/>
        <pc:sldMkLst>
          <pc:docMk/>
          <pc:sldMk cId="2360003162" sldId="14432"/>
        </pc:sldMkLst>
        <pc:spChg chg="mod">
          <ac:chgData name="Ashish Joshi" userId="fbf9ef54-795b-492d-b612-bb369312af80" providerId="ADAL" clId="{1AEF5DD1-ABF7-42AB-9C6A-19D4564AF26C}" dt="2023-05-05T07:43:38.768" v="577" actId="20577"/>
          <ac:spMkLst>
            <pc:docMk/>
            <pc:sldMk cId="2360003162" sldId="14432"/>
            <ac:spMk id="8" creationId="{73286A48-0942-6A3B-616F-733C23424CB1}"/>
          </ac:spMkLst>
        </pc:spChg>
      </pc:sldChg>
      <pc:sldChg chg="modSp add mod addAnim delAnim modAnim">
        <pc:chgData name="Ashish Joshi" userId="fbf9ef54-795b-492d-b612-bb369312af80" providerId="ADAL" clId="{1AEF5DD1-ABF7-42AB-9C6A-19D4564AF26C}" dt="2023-05-06T09:16:59.843" v="2529" actId="113"/>
        <pc:sldMkLst>
          <pc:docMk/>
          <pc:sldMk cId="3409437090" sldId="14433"/>
        </pc:sldMkLst>
        <pc:spChg chg="mod">
          <ac:chgData name="Ashish Joshi" userId="fbf9ef54-795b-492d-b612-bb369312af80" providerId="ADAL" clId="{1AEF5DD1-ABF7-42AB-9C6A-19D4564AF26C}" dt="2023-05-06T09:16:16.672" v="2521" actId="108"/>
          <ac:spMkLst>
            <pc:docMk/>
            <pc:sldMk cId="3409437090" sldId="14433"/>
            <ac:spMk id="5" creationId="{CD5F1ABA-866A-B0D9-4753-BE101DC45BEB}"/>
          </ac:spMkLst>
        </pc:spChg>
        <pc:spChg chg="mod">
          <ac:chgData name="Ashish Joshi" userId="fbf9ef54-795b-492d-b612-bb369312af80" providerId="ADAL" clId="{1AEF5DD1-ABF7-42AB-9C6A-19D4564AF26C}" dt="2023-05-05T08:06:58.414" v="932" actId="20577"/>
          <ac:spMkLst>
            <pc:docMk/>
            <pc:sldMk cId="3409437090" sldId="14433"/>
            <ac:spMk id="7" creationId="{10D6CA66-286D-414D-ACE0-08601B57A33D}"/>
          </ac:spMkLst>
        </pc:spChg>
        <pc:spChg chg="mod">
          <ac:chgData name="Ashish Joshi" userId="fbf9ef54-795b-492d-b612-bb369312af80" providerId="ADAL" clId="{1AEF5DD1-ABF7-42AB-9C6A-19D4564AF26C}" dt="2023-05-05T07:54:17.344" v="659" actId="108"/>
          <ac:spMkLst>
            <pc:docMk/>
            <pc:sldMk cId="3409437090" sldId="14433"/>
            <ac:spMk id="8" creationId="{1965190F-67EB-D95E-0927-3B35E4608A1A}"/>
          </ac:spMkLst>
        </pc:spChg>
        <pc:spChg chg="mod">
          <ac:chgData name="Ashish Joshi" userId="fbf9ef54-795b-492d-b612-bb369312af80" providerId="ADAL" clId="{1AEF5DD1-ABF7-42AB-9C6A-19D4564AF26C}" dt="2023-05-05T07:53:28.976" v="647" actId="108"/>
          <ac:spMkLst>
            <pc:docMk/>
            <pc:sldMk cId="3409437090" sldId="14433"/>
            <ac:spMk id="9" creationId="{5F33DE53-68C5-DB40-5365-5CFBA1318569}"/>
          </ac:spMkLst>
        </pc:spChg>
        <pc:spChg chg="mod">
          <ac:chgData name="Ashish Joshi" userId="fbf9ef54-795b-492d-b612-bb369312af80" providerId="ADAL" clId="{1AEF5DD1-ABF7-42AB-9C6A-19D4564AF26C}" dt="2023-05-06T09:16:59.843" v="2529" actId="113"/>
          <ac:spMkLst>
            <pc:docMk/>
            <pc:sldMk cId="3409437090" sldId="14433"/>
            <ac:spMk id="10" creationId="{6BB64651-D4B7-3EA0-3451-D27588A2B029}"/>
          </ac:spMkLst>
        </pc:spChg>
        <pc:graphicFrameChg chg="mod">
          <ac:chgData name="Ashish Joshi" userId="fbf9ef54-795b-492d-b612-bb369312af80" providerId="ADAL" clId="{1AEF5DD1-ABF7-42AB-9C6A-19D4564AF26C}" dt="2023-05-05T07:58:27.855" v="727"/>
          <ac:graphicFrameMkLst>
            <pc:docMk/>
            <pc:sldMk cId="3409437090" sldId="14433"/>
            <ac:graphicFrameMk id="3" creationId="{C4BC655A-8A59-02A7-DAA2-BC78A981C218}"/>
          </ac:graphicFrameMkLst>
        </pc:graphicFrameChg>
      </pc:sldChg>
      <pc:sldChg chg="modSp add mod">
        <pc:chgData name="Ashish Joshi" userId="fbf9ef54-795b-492d-b612-bb369312af80" providerId="ADAL" clId="{1AEF5DD1-ABF7-42AB-9C6A-19D4564AF26C}" dt="2023-05-05T07:48:37.817" v="626" actId="20577"/>
        <pc:sldMkLst>
          <pc:docMk/>
          <pc:sldMk cId="562463708" sldId="14434"/>
        </pc:sldMkLst>
        <pc:spChg chg="mod">
          <ac:chgData name="Ashish Joshi" userId="fbf9ef54-795b-492d-b612-bb369312af80" providerId="ADAL" clId="{1AEF5DD1-ABF7-42AB-9C6A-19D4564AF26C}" dt="2023-05-05T07:45:26.394" v="599" actId="20577"/>
          <ac:spMkLst>
            <pc:docMk/>
            <pc:sldMk cId="562463708" sldId="14434"/>
            <ac:spMk id="7" creationId="{10D6CA66-286D-414D-ACE0-08601B57A33D}"/>
          </ac:spMkLst>
        </pc:spChg>
        <pc:graphicFrameChg chg="mod">
          <ac:chgData name="Ashish Joshi" userId="fbf9ef54-795b-492d-b612-bb369312af80" providerId="ADAL" clId="{1AEF5DD1-ABF7-42AB-9C6A-19D4564AF26C}" dt="2023-05-05T07:48:37.817" v="626" actId="20577"/>
          <ac:graphicFrameMkLst>
            <pc:docMk/>
            <pc:sldMk cId="562463708" sldId="14434"/>
            <ac:graphicFrameMk id="2" creationId="{C8E24DFD-56CC-AE7A-368A-750444FDE9D0}"/>
          </ac:graphicFrameMkLst>
        </pc:graphicFrameChg>
      </pc:sldChg>
      <pc:sldChg chg="modSp add mod">
        <pc:chgData name="Ashish Joshi" userId="fbf9ef54-795b-492d-b612-bb369312af80" providerId="ADAL" clId="{1AEF5DD1-ABF7-42AB-9C6A-19D4564AF26C}" dt="2023-05-05T07:52:17.615" v="638" actId="113"/>
        <pc:sldMkLst>
          <pc:docMk/>
          <pc:sldMk cId="1960896137" sldId="14435"/>
        </pc:sldMkLst>
        <pc:spChg chg="mod">
          <ac:chgData name="Ashish Joshi" userId="fbf9ef54-795b-492d-b612-bb369312af80" providerId="ADAL" clId="{1AEF5DD1-ABF7-42AB-9C6A-19D4564AF26C}" dt="2023-05-05T07:45:46.738" v="602" actId="20577"/>
          <ac:spMkLst>
            <pc:docMk/>
            <pc:sldMk cId="1960896137" sldId="14435"/>
            <ac:spMk id="7" creationId="{10D6CA66-286D-414D-ACE0-08601B57A33D}"/>
          </ac:spMkLst>
        </pc:spChg>
        <pc:graphicFrameChg chg="mod">
          <ac:chgData name="Ashish Joshi" userId="fbf9ef54-795b-492d-b612-bb369312af80" providerId="ADAL" clId="{1AEF5DD1-ABF7-42AB-9C6A-19D4564AF26C}" dt="2023-05-05T07:52:17.615" v="638" actId="113"/>
          <ac:graphicFrameMkLst>
            <pc:docMk/>
            <pc:sldMk cId="1960896137" sldId="14435"/>
            <ac:graphicFrameMk id="3" creationId="{411B0CA7-15BD-8910-904E-AD50FD873B30}"/>
          </ac:graphicFrameMkLst>
        </pc:graphicFrameChg>
      </pc:sldChg>
      <pc:sldChg chg="modSp add mod">
        <pc:chgData name="Ashish Joshi" userId="fbf9ef54-795b-492d-b612-bb369312af80" providerId="ADAL" clId="{1AEF5DD1-ABF7-42AB-9C6A-19D4564AF26C}" dt="2023-05-05T08:02:12.537" v="886" actId="14100"/>
        <pc:sldMkLst>
          <pc:docMk/>
          <pc:sldMk cId="2526071683" sldId="14436"/>
        </pc:sldMkLst>
        <pc:spChg chg="mod">
          <ac:chgData name="Ashish Joshi" userId="fbf9ef54-795b-492d-b612-bb369312af80" providerId="ADAL" clId="{1AEF5DD1-ABF7-42AB-9C6A-19D4564AF26C}" dt="2023-05-05T08:02:12.537" v="886" actId="14100"/>
          <ac:spMkLst>
            <pc:docMk/>
            <pc:sldMk cId="2526071683" sldId="14436"/>
            <ac:spMk id="8" creationId="{73286A48-0942-6A3B-616F-733C23424CB1}"/>
          </ac:spMkLst>
        </pc:spChg>
      </pc:sldChg>
      <pc:sldChg chg="addSp delSp modSp add del mod delAnim">
        <pc:chgData name="Ashish Joshi" userId="fbf9ef54-795b-492d-b612-bb369312af80" providerId="ADAL" clId="{1AEF5DD1-ABF7-42AB-9C6A-19D4564AF26C}" dt="2023-05-06T09:39:46.372" v="2733" actId="47"/>
        <pc:sldMkLst>
          <pc:docMk/>
          <pc:sldMk cId="3944613487" sldId="14437"/>
        </pc:sldMkLst>
        <pc:spChg chg="del">
          <ac:chgData name="Ashish Joshi" userId="fbf9ef54-795b-492d-b612-bb369312af80" providerId="ADAL" clId="{1AEF5DD1-ABF7-42AB-9C6A-19D4564AF26C}" dt="2023-05-06T09:19:22.081" v="2530" actId="478"/>
          <ac:spMkLst>
            <pc:docMk/>
            <pc:sldMk cId="3944613487" sldId="14437"/>
            <ac:spMk id="5" creationId="{CD5F1ABA-866A-B0D9-4753-BE101DC45BEB}"/>
          </ac:spMkLst>
        </pc:spChg>
        <pc:spChg chg="mod">
          <ac:chgData name="Ashish Joshi" userId="fbf9ef54-795b-492d-b612-bb369312af80" providerId="ADAL" clId="{1AEF5DD1-ABF7-42AB-9C6A-19D4564AF26C}" dt="2023-05-06T09:23:12.987" v="2640"/>
          <ac:spMkLst>
            <pc:docMk/>
            <pc:sldMk cId="3944613487" sldId="14437"/>
            <ac:spMk id="7" creationId="{10D6CA66-286D-414D-ACE0-08601B57A33D}"/>
          </ac:spMkLst>
        </pc:spChg>
        <pc:spChg chg="del">
          <ac:chgData name="Ashish Joshi" userId="fbf9ef54-795b-492d-b612-bb369312af80" providerId="ADAL" clId="{1AEF5DD1-ABF7-42AB-9C6A-19D4564AF26C}" dt="2023-05-06T09:19:22.081" v="2530" actId="478"/>
          <ac:spMkLst>
            <pc:docMk/>
            <pc:sldMk cId="3944613487" sldId="14437"/>
            <ac:spMk id="8" creationId="{1965190F-67EB-D95E-0927-3B35E4608A1A}"/>
          </ac:spMkLst>
        </pc:spChg>
        <pc:spChg chg="del">
          <ac:chgData name="Ashish Joshi" userId="fbf9ef54-795b-492d-b612-bb369312af80" providerId="ADAL" clId="{1AEF5DD1-ABF7-42AB-9C6A-19D4564AF26C}" dt="2023-05-06T09:19:22.081" v="2530" actId="478"/>
          <ac:spMkLst>
            <pc:docMk/>
            <pc:sldMk cId="3944613487" sldId="14437"/>
            <ac:spMk id="9" creationId="{5F33DE53-68C5-DB40-5365-5CFBA1318569}"/>
          </ac:spMkLst>
        </pc:spChg>
        <pc:spChg chg="del">
          <ac:chgData name="Ashish Joshi" userId="fbf9ef54-795b-492d-b612-bb369312af80" providerId="ADAL" clId="{1AEF5DD1-ABF7-42AB-9C6A-19D4564AF26C}" dt="2023-05-06T09:19:22.081" v="2530" actId="478"/>
          <ac:spMkLst>
            <pc:docMk/>
            <pc:sldMk cId="3944613487" sldId="14437"/>
            <ac:spMk id="10" creationId="{6BB64651-D4B7-3EA0-3451-D27588A2B029}"/>
          </ac:spMkLst>
        </pc:spChg>
        <pc:spChg chg="add del mod">
          <ac:chgData name="Ashish Joshi" userId="fbf9ef54-795b-492d-b612-bb369312af80" providerId="ADAL" clId="{1AEF5DD1-ABF7-42AB-9C6A-19D4564AF26C}" dt="2023-05-06T09:20:43.159" v="2542" actId="12084"/>
          <ac:spMkLst>
            <pc:docMk/>
            <pc:sldMk cId="3944613487" sldId="14437"/>
            <ac:spMk id="11" creationId="{4FCE2A4F-C081-E3F6-81F2-24E7CEE0FAC9}"/>
          </ac:spMkLst>
        </pc:spChg>
        <pc:graphicFrameChg chg="del">
          <ac:chgData name="Ashish Joshi" userId="fbf9ef54-795b-492d-b612-bb369312af80" providerId="ADAL" clId="{1AEF5DD1-ABF7-42AB-9C6A-19D4564AF26C}" dt="2023-05-06T09:19:24.443" v="2531" actId="478"/>
          <ac:graphicFrameMkLst>
            <pc:docMk/>
            <pc:sldMk cId="3944613487" sldId="14437"/>
            <ac:graphicFrameMk id="3" creationId="{C4BC655A-8A59-02A7-DAA2-BC78A981C218}"/>
          </ac:graphicFrameMkLst>
        </pc:graphicFrameChg>
        <pc:graphicFrameChg chg="add mod">
          <ac:chgData name="Ashish Joshi" userId="fbf9ef54-795b-492d-b612-bb369312af80" providerId="ADAL" clId="{1AEF5DD1-ABF7-42AB-9C6A-19D4564AF26C}" dt="2023-05-06T09:22:40.497" v="2638" actId="20577"/>
          <ac:graphicFrameMkLst>
            <pc:docMk/>
            <pc:sldMk cId="3944613487" sldId="14437"/>
            <ac:graphicFrameMk id="12" creationId="{31666E5F-1F58-AF5A-82AA-8FEC9DA8A14D}"/>
          </ac:graphicFrameMkLst>
        </pc:graphicFrameChg>
      </pc:sldChg>
      <pc:sldChg chg="addSp delSp modSp add mod delAnim">
        <pc:chgData name="Ashish Joshi" userId="fbf9ef54-795b-492d-b612-bb369312af80" providerId="ADAL" clId="{1AEF5DD1-ABF7-42AB-9C6A-19D4564AF26C}" dt="2023-05-05T08:28:48.928" v="1156" actId="13782"/>
        <pc:sldMkLst>
          <pc:docMk/>
          <pc:sldMk cId="3360343859" sldId="14438"/>
        </pc:sldMkLst>
        <pc:spChg chg="mod">
          <ac:chgData name="Ashish Joshi" userId="fbf9ef54-795b-492d-b612-bb369312af80" providerId="ADAL" clId="{1AEF5DD1-ABF7-42AB-9C6A-19D4564AF26C}" dt="2023-05-05T08:26:00.589" v="1154" actId="313"/>
          <ac:spMkLst>
            <pc:docMk/>
            <pc:sldMk cId="3360343859" sldId="14438"/>
            <ac:spMk id="7" creationId="{10D6CA66-286D-414D-ACE0-08601B57A33D}"/>
          </ac:spMkLst>
        </pc:spChg>
        <pc:graphicFrameChg chg="del">
          <ac:chgData name="Ashish Joshi" userId="fbf9ef54-795b-492d-b612-bb369312af80" providerId="ADAL" clId="{1AEF5DD1-ABF7-42AB-9C6A-19D4564AF26C}" dt="2023-05-05T08:15:41.830" v="964" actId="478"/>
          <ac:graphicFrameMkLst>
            <pc:docMk/>
            <pc:sldMk cId="3360343859" sldId="14438"/>
            <ac:graphicFrameMk id="2" creationId="{C8E24DFD-56CC-AE7A-368A-750444FDE9D0}"/>
          </ac:graphicFrameMkLst>
        </pc:graphicFrameChg>
        <pc:graphicFrameChg chg="add mod">
          <ac:chgData name="Ashish Joshi" userId="fbf9ef54-795b-492d-b612-bb369312af80" providerId="ADAL" clId="{1AEF5DD1-ABF7-42AB-9C6A-19D4564AF26C}" dt="2023-05-05T08:28:48.928" v="1156" actId="13782"/>
          <ac:graphicFrameMkLst>
            <pc:docMk/>
            <pc:sldMk cId="3360343859" sldId="14438"/>
            <ac:graphicFrameMk id="3" creationId="{0D4E4CE4-87C0-8BFC-C6E3-AEBECCDA56E2}"/>
          </ac:graphicFrameMkLst>
        </pc:graphicFrameChg>
      </pc:sldChg>
      <pc:sldChg chg="add del">
        <pc:chgData name="Ashish Joshi" userId="fbf9ef54-795b-492d-b612-bb369312af80" providerId="ADAL" clId="{1AEF5DD1-ABF7-42AB-9C6A-19D4564AF26C}" dt="2023-05-05T08:16:48.368" v="1003" actId="47"/>
        <pc:sldMkLst>
          <pc:docMk/>
          <pc:sldMk cId="1302291767" sldId="14439"/>
        </pc:sldMkLst>
      </pc:sldChg>
      <pc:sldChg chg="modSp add mod">
        <pc:chgData name="Ashish Joshi" userId="fbf9ef54-795b-492d-b612-bb369312af80" providerId="ADAL" clId="{1AEF5DD1-ABF7-42AB-9C6A-19D4564AF26C}" dt="2023-05-05T08:25:53.409" v="1153" actId="20577"/>
        <pc:sldMkLst>
          <pc:docMk/>
          <pc:sldMk cId="1933657571" sldId="14439"/>
        </pc:sldMkLst>
        <pc:spChg chg="mod">
          <ac:chgData name="Ashish Joshi" userId="fbf9ef54-795b-492d-b612-bb369312af80" providerId="ADAL" clId="{1AEF5DD1-ABF7-42AB-9C6A-19D4564AF26C}" dt="2023-05-05T08:25:53.409" v="1153" actId="20577"/>
          <ac:spMkLst>
            <pc:docMk/>
            <pc:sldMk cId="1933657571" sldId="14439"/>
            <ac:spMk id="8" creationId="{73286A48-0942-6A3B-616F-733C23424CB1}"/>
          </ac:spMkLst>
        </pc:spChg>
      </pc:sldChg>
      <pc:sldChg chg="addSp delSp modSp add mod delAnim">
        <pc:chgData name="Ashish Joshi" userId="fbf9ef54-795b-492d-b612-bb369312af80" providerId="ADAL" clId="{1AEF5DD1-ABF7-42AB-9C6A-19D4564AF26C}" dt="2023-05-05T08:25:03.860" v="1136"/>
        <pc:sldMkLst>
          <pc:docMk/>
          <pc:sldMk cId="920623140" sldId="14440"/>
        </pc:sldMkLst>
        <pc:spChg chg="mod">
          <ac:chgData name="Ashish Joshi" userId="fbf9ef54-795b-492d-b612-bb369312af80" providerId="ADAL" clId="{1AEF5DD1-ABF7-42AB-9C6A-19D4564AF26C}" dt="2023-05-05T08:20:08.022" v="1112" actId="1076"/>
          <ac:spMkLst>
            <pc:docMk/>
            <pc:sldMk cId="920623140" sldId="14440"/>
            <ac:spMk id="4" creationId="{70C72BB2-39DF-4513-84A0-998D9644B7A1}"/>
          </ac:spMkLst>
        </pc:spChg>
        <pc:spChg chg="del">
          <ac:chgData name="Ashish Joshi" userId="fbf9ef54-795b-492d-b612-bb369312af80" providerId="ADAL" clId="{1AEF5DD1-ABF7-42AB-9C6A-19D4564AF26C}" dt="2023-05-05T08:20:05.720" v="1110" actId="478"/>
          <ac:spMkLst>
            <pc:docMk/>
            <pc:sldMk cId="920623140" sldId="14440"/>
            <ac:spMk id="5" creationId="{CD5F1ABA-866A-B0D9-4753-BE101DC45BEB}"/>
          </ac:spMkLst>
        </pc:spChg>
        <pc:spChg chg="mod">
          <ac:chgData name="Ashish Joshi" userId="fbf9ef54-795b-492d-b612-bb369312af80" providerId="ADAL" clId="{1AEF5DD1-ABF7-42AB-9C6A-19D4564AF26C}" dt="2023-05-05T08:18:57.978" v="1109" actId="313"/>
          <ac:spMkLst>
            <pc:docMk/>
            <pc:sldMk cId="920623140" sldId="14440"/>
            <ac:spMk id="7" creationId="{10D6CA66-286D-414D-ACE0-08601B57A33D}"/>
          </ac:spMkLst>
        </pc:spChg>
        <pc:spChg chg="del">
          <ac:chgData name="Ashish Joshi" userId="fbf9ef54-795b-492d-b612-bb369312af80" providerId="ADAL" clId="{1AEF5DD1-ABF7-42AB-9C6A-19D4564AF26C}" dt="2023-05-05T08:20:05.720" v="1110" actId="478"/>
          <ac:spMkLst>
            <pc:docMk/>
            <pc:sldMk cId="920623140" sldId="14440"/>
            <ac:spMk id="8" creationId="{1965190F-67EB-D95E-0927-3B35E4608A1A}"/>
          </ac:spMkLst>
        </pc:spChg>
        <pc:spChg chg="del">
          <ac:chgData name="Ashish Joshi" userId="fbf9ef54-795b-492d-b612-bb369312af80" providerId="ADAL" clId="{1AEF5DD1-ABF7-42AB-9C6A-19D4564AF26C}" dt="2023-05-05T08:20:05.720" v="1110" actId="478"/>
          <ac:spMkLst>
            <pc:docMk/>
            <pc:sldMk cId="920623140" sldId="14440"/>
            <ac:spMk id="9" creationId="{5F33DE53-68C5-DB40-5365-5CFBA1318569}"/>
          </ac:spMkLst>
        </pc:spChg>
        <pc:spChg chg="del">
          <ac:chgData name="Ashish Joshi" userId="fbf9ef54-795b-492d-b612-bb369312af80" providerId="ADAL" clId="{1AEF5DD1-ABF7-42AB-9C6A-19D4564AF26C}" dt="2023-05-05T08:20:05.720" v="1110" actId="478"/>
          <ac:spMkLst>
            <pc:docMk/>
            <pc:sldMk cId="920623140" sldId="14440"/>
            <ac:spMk id="10" creationId="{6BB64651-D4B7-3EA0-3451-D27588A2B029}"/>
          </ac:spMkLst>
        </pc:spChg>
        <pc:graphicFrameChg chg="add mod">
          <ac:chgData name="Ashish Joshi" userId="fbf9ef54-795b-492d-b612-bb369312af80" providerId="ADAL" clId="{1AEF5DD1-ABF7-42AB-9C6A-19D4564AF26C}" dt="2023-05-05T08:25:03.860" v="1136"/>
          <ac:graphicFrameMkLst>
            <pc:docMk/>
            <pc:sldMk cId="920623140" sldId="14440"/>
            <ac:graphicFrameMk id="2" creationId="{394E198D-25B4-6735-C787-02F0158DA648}"/>
          </ac:graphicFrameMkLst>
        </pc:graphicFrameChg>
        <pc:graphicFrameChg chg="del">
          <ac:chgData name="Ashish Joshi" userId="fbf9ef54-795b-492d-b612-bb369312af80" providerId="ADAL" clId="{1AEF5DD1-ABF7-42AB-9C6A-19D4564AF26C}" dt="2023-05-05T08:20:09.884" v="1113" actId="478"/>
          <ac:graphicFrameMkLst>
            <pc:docMk/>
            <pc:sldMk cId="920623140" sldId="14440"/>
            <ac:graphicFrameMk id="3" creationId="{C4BC655A-8A59-02A7-DAA2-BC78A981C218}"/>
          </ac:graphicFrameMkLst>
        </pc:graphicFrameChg>
      </pc:sldChg>
      <pc:sldChg chg="modSp add mod">
        <pc:chgData name="Ashish Joshi" userId="fbf9ef54-795b-492d-b612-bb369312af80" providerId="ADAL" clId="{1AEF5DD1-ABF7-42AB-9C6A-19D4564AF26C}" dt="2023-05-05T08:24:52.450" v="1135" actId="13782"/>
        <pc:sldMkLst>
          <pc:docMk/>
          <pc:sldMk cId="456037212" sldId="14441"/>
        </pc:sldMkLst>
        <pc:spChg chg="mod">
          <ac:chgData name="Ashish Joshi" userId="fbf9ef54-795b-492d-b612-bb369312af80" providerId="ADAL" clId="{1AEF5DD1-ABF7-42AB-9C6A-19D4564AF26C}" dt="2023-05-05T08:21:44.228" v="1132" actId="20577"/>
          <ac:spMkLst>
            <pc:docMk/>
            <pc:sldMk cId="456037212" sldId="14441"/>
            <ac:spMk id="7" creationId="{10D6CA66-286D-414D-ACE0-08601B57A33D}"/>
          </ac:spMkLst>
        </pc:spChg>
        <pc:graphicFrameChg chg="mod">
          <ac:chgData name="Ashish Joshi" userId="fbf9ef54-795b-492d-b612-bb369312af80" providerId="ADAL" clId="{1AEF5DD1-ABF7-42AB-9C6A-19D4564AF26C}" dt="2023-05-05T08:24:52.450" v="1135" actId="13782"/>
          <ac:graphicFrameMkLst>
            <pc:docMk/>
            <pc:sldMk cId="456037212" sldId="14441"/>
            <ac:graphicFrameMk id="3" creationId="{0D4E4CE4-87C0-8BFC-C6E3-AEBECCDA56E2}"/>
          </ac:graphicFrameMkLst>
        </pc:graphicFrameChg>
      </pc:sldChg>
      <pc:sldChg chg="modSp add mod">
        <pc:chgData name="Ashish Joshi" userId="fbf9ef54-795b-492d-b612-bb369312af80" providerId="ADAL" clId="{1AEF5DD1-ABF7-42AB-9C6A-19D4564AF26C}" dt="2023-05-05T12:45:04.411" v="1185" actId="20577"/>
        <pc:sldMkLst>
          <pc:docMk/>
          <pc:sldMk cId="2795815387" sldId="14442"/>
        </pc:sldMkLst>
        <pc:spChg chg="mod">
          <ac:chgData name="Ashish Joshi" userId="fbf9ef54-795b-492d-b612-bb369312af80" providerId="ADAL" clId="{1AEF5DD1-ABF7-42AB-9C6A-19D4564AF26C}" dt="2023-05-05T12:45:04.411" v="1185" actId="20577"/>
          <ac:spMkLst>
            <pc:docMk/>
            <pc:sldMk cId="2795815387" sldId="14442"/>
            <ac:spMk id="8" creationId="{73286A48-0942-6A3B-616F-733C23424CB1}"/>
          </ac:spMkLst>
        </pc:spChg>
      </pc:sldChg>
      <pc:sldChg chg="addSp delSp modSp add mod">
        <pc:chgData name="Ashish Joshi" userId="fbf9ef54-795b-492d-b612-bb369312af80" providerId="ADAL" clId="{1AEF5DD1-ABF7-42AB-9C6A-19D4564AF26C}" dt="2023-05-05T13:12:48.305" v="2368" actId="20577"/>
        <pc:sldMkLst>
          <pc:docMk/>
          <pc:sldMk cId="3722396415" sldId="14443"/>
        </pc:sldMkLst>
        <pc:spChg chg="add del mod">
          <ac:chgData name="Ashish Joshi" userId="fbf9ef54-795b-492d-b612-bb369312af80" providerId="ADAL" clId="{1AEF5DD1-ABF7-42AB-9C6A-19D4564AF26C}" dt="2023-05-05T12:49:35.953" v="1210" actId="21"/>
          <ac:spMkLst>
            <pc:docMk/>
            <pc:sldMk cId="3722396415" sldId="14443"/>
            <ac:spMk id="3" creationId="{4CFCD172-92C6-81EA-4B6C-AE96087E77E1}"/>
          </ac:spMkLst>
        </pc:spChg>
        <pc:spChg chg="add mod">
          <ac:chgData name="Ashish Joshi" userId="fbf9ef54-795b-492d-b612-bb369312af80" providerId="ADAL" clId="{1AEF5DD1-ABF7-42AB-9C6A-19D4564AF26C}" dt="2023-05-05T13:12:48.305" v="2368" actId="20577"/>
          <ac:spMkLst>
            <pc:docMk/>
            <pc:sldMk cId="3722396415" sldId="14443"/>
            <ac:spMk id="5" creationId="{AC7AC39A-130C-715F-D3C5-87BDB3975882}"/>
          </ac:spMkLst>
        </pc:spChg>
        <pc:spChg chg="mod">
          <ac:chgData name="Ashish Joshi" userId="fbf9ef54-795b-492d-b612-bb369312af80" providerId="ADAL" clId="{1AEF5DD1-ABF7-42AB-9C6A-19D4564AF26C}" dt="2023-05-05T12:49:15.794" v="1207" actId="20577"/>
          <ac:spMkLst>
            <pc:docMk/>
            <pc:sldMk cId="3722396415" sldId="14443"/>
            <ac:spMk id="7" creationId="{10D6CA66-286D-414D-ACE0-08601B57A33D}"/>
          </ac:spMkLst>
        </pc:spChg>
        <pc:spChg chg="add mod">
          <ac:chgData name="Ashish Joshi" userId="fbf9ef54-795b-492d-b612-bb369312af80" providerId="ADAL" clId="{1AEF5DD1-ABF7-42AB-9C6A-19D4564AF26C}" dt="2023-05-05T13:06:47.820" v="2305" actId="20577"/>
          <ac:spMkLst>
            <pc:docMk/>
            <pc:sldMk cId="3722396415" sldId="14443"/>
            <ac:spMk id="8" creationId="{CCD7D914-4EB1-E818-87CE-F6F9570F1746}"/>
          </ac:spMkLst>
        </pc:spChg>
        <pc:spChg chg="add mod">
          <ac:chgData name="Ashish Joshi" userId="fbf9ef54-795b-492d-b612-bb369312af80" providerId="ADAL" clId="{1AEF5DD1-ABF7-42AB-9C6A-19D4564AF26C}" dt="2023-05-05T12:53:21.232" v="1333" actId="207"/>
          <ac:spMkLst>
            <pc:docMk/>
            <pc:sldMk cId="3722396415" sldId="14443"/>
            <ac:spMk id="9" creationId="{C949C728-BE7F-19D1-6FE8-2E6E7AAED657}"/>
          </ac:spMkLst>
        </pc:spChg>
        <pc:spChg chg="add mod">
          <ac:chgData name="Ashish Joshi" userId="fbf9ef54-795b-492d-b612-bb369312af80" providerId="ADAL" clId="{1AEF5DD1-ABF7-42AB-9C6A-19D4564AF26C}" dt="2023-05-05T12:53:05.364" v="1331" actId="207"/>
          <ac:spMkLst>
            <pc:docMk/>
            <pc:sldMk cId="3722396415" sldId="14443"/>
            <ac:spMk id="10" creationId="{22F7412A-9824-BB00-7221-998EBC94A708}"/>
          </ac:spMkLst>
        </pc:spChg>
        <pc:spChg chg="add mod">
          <ac:chgData name="Ashish Joshi" userId="fbf9ef54-795b-492d-b612-bb369312af80" providerId="ADAL" clId="{1AEF5DD1-ABF7-42AB-9C6A-19D4564AF26C}" dt="2023-05-05T12:53:12.752" v="1332" actId="207"/>
          <ac:spMkLst>
            <pc:docMk/>
            <pc:sldMk cId="3722396415" sldId="14443"/>
            <ac:spMk id="11" creationId="{DC94D072-7D47-59C2-DCC2-BEECB49DD2E3}"/>
          </ac:spMkLst>
        </pc:spChg>
        <pc:spChg chg="add mod">
          <ac:chgData name="Ashish Joshi" userId="fbf9ef54-795b-492d-b612-bb369312af80" providerId="ADAL" clId="{1AEF5DD1-ABF7-42AB-9C6A-19D4564AF26C}" dt="2023-05-05T12:53:23.446" v="1334" actId="207"/>
          <ac:spMkLst>
            <pc:docMk/>
            <pc:sldMk cId="3722396415" sldId="14443"/>
            <ac:spMk id="12" creationId="{A3ACD18E-6BFE-51D0-6A31-9C4FDB05D6BE}"/>
          </ac:spMkLst>
        </pc:spChg>
        <pc:spChg chg="add mod">
          <ac:chgData name="Ashish Joshi" userId="fbf9ef54-795b-492d-b612-bb369312af80" providerId="ADAL" clId="{1AEF5DD1-ABF7-42AB-9C6A-19D4564AF26C}" dt="2023-05-05T12:53:26" v="1335" actId="207"/>
          <ac:spMkLst>
            <pc:docMk/>
            <pc:sldMk cId="3722396415" sldId="14443"/>
            <ac:spMk id="13" creationId="{17D69DE8-19DE-FCAB-3F9F-CAA990410CE1}"/>
          </ac:spMkLst>
        </pc:spChg>
        <pc:spChg chg="add mod">
          <ac:chgData name="Ashish Joshi" userId="fbf9ef54-795b-492d-b612-bb369312af80" providerId="ADAL" clId="{1AEF5DD1-ABF7-42AB-9C6A-19D4564AF26C}" dt="2023-05-05T12:55:06.049" v="1408" actId="313"/>
          <ac:spMkLst>
            <pc:docMk/>
            <pc:sldMk cId="3722396415" sldId="14443"/>
            <ac:spMk id="15" creationId="{3C4A7D2C-C9AE-AFE8-ACFB-90832DCF89E8}"/>
          </ac:spMkLst>
        </pc:spChg>
        <pc:graphicFrameChg chg="del mod">
          <ac:chgData name="Ashish Joshi" userId="fbf9ef54-795b-492d-b612-bb369312af80" providerId="ADAL" clId="{1AEF5DD1-ABF7-42AB-9C6A-19D4564AF26C}" dt="2023-05-05T12:49:09.140" v="1187" actId="478"/>
          <ac:graphicFrameMkLst>
            <pc:docMk/>
            <pc:sldMk cId="3722396415" sldId="14443"/>
            <ac:graphicFrameMk id="2" creationId="{394E198D-25B4-6735-C787-02F0158DA648}"/>
          </ac:graphicFrameMkLst>
        </pc:graphicFrameChg>
        <pc:cxnChg chg="add mod">
          <ac:chgData name="Ashish Joshi" userId="fbf9ef54-795b-492d-b612-bb369312af80" providerId="ADAL" clId="{1AEF5DD1-ABF7-42AB-9C6A-19D4564AF26C}" dt="2023-05-05T13:03:21.890" v="1944" actId="208"/>
          <ac:cxnSpMkLst>
            <pc:docMk/>
            <pc:sldMk cId="3722396415" sldId="14443"/>
            <ac:cxnSpMk id="14" creationId="{69D80A78-39D7-4441-0562-9CA6988C7A68}"/>
          </ac:cxnSpMkLst>
        </pc:cxnChg>
      </pc:sldChg>
      <pc:sldChg chg="add del">
        <pc:chgData name="Ashish Joshi" userId="fbf9ef54-795b-492d-b612-bb369312af80" providerId="ADAL" clId="{1AEF5DD1-ABF7-42AB-9C6A-19D4564AF26C}" dt="2023-05-05T12:55:36.626" v="1410" actId="47"/>
        <pc:sldMkLst>
          <pc:docMk/>
          <pc:sldMk cId="1948507886" sldId="14444"/>
        </pc:sldMkLst>
      </pc:sldChg>
      <pc:sldChg chg="modSp add mod">
        <pc:chgData name="Ashish Joshi" userId="fbf9ef54-795b-492d-b612-bb369312af80" providerId="ADAL" clId="{1AEF5DD1-ABF7-42AB-9C6A-19D4564AF26C}" dt="2023-05-05T13:07:21.687" v="2310" actId="20577"/>
        <pc:sldMkLst>
          <pc:docMk/>
          <pc:sldMk cId="4175386156" sldId="14445"/>
        </pc:sldMkLst>
        <pc:spChg chg="mod">
          <ac:chgData name="Ashish Joshi" userId="fbf9ef54-795b-492d-b612-bb369312af80" providerId="ADAL" clId="{1AEF5DD1-ABF7-42AB-9C6A-19D4564AF26C}" dt="2023-05-05T12:59:11.651" v="1523" actId="20577"/>
          <ac:spMkLst>
            <pc:docMk/>
            <pc:sldMk cId="4175386156" sldId="14445"/>
            <ac:spMk id="5" creationId="{AC7AC39A-130C-715F-D3C5-87BDB3975882}"/>
          </ac:spMkLst>
        </pc:spChg>
        <pc:spChg chg="mod">
          <ac:chgData name="Ashish Joshi" userId="fbf9ef54-795b-492d-b612-bb369312af80" providerId="ADAL" clId="{1AEF5DD1-ABF7-42AB-9C6A-19D4564AF26C}" dt="2023-05-05T12:55:40.389" v="1412" actId="20577"/>
          <ac:spMkLst>
            <pc:docMk/>
            <pc:sldMk cId="4175386156" sldId="14445"/>
            <ac:spMk id="7" creationId="{10D6CA66-286D-414D-ACE0-08601B57A33D}"/>
          </ac:spMkLst>
        </pc:spChg>
        <pc:spChg chg="mod">
          <ac:chgData name="Ashish Joshi" userId="fbf9ef54-795b-492d-b612-bb369312af80" providerId="ADAL" clId="{1AEF5DD1-ABF7-42AB-9C6A-19D4564AF26C}" dt="2023-05-05T13:07:21.687" v="2310" actId="20577"/>
          <ac:spMkLst>
            <pc:docMk/>
            <pc:sldMk cId="4175386156" sldId="14445"/>
            <ac:spMk id="8" creationId="{CCD7D914-4EB1-E818-87CE-F6F9570F1746}"/>
          </ac:spMkLst>
        </pc:spChg>
        <pc:spChg chg="mod">
          <ac:chgData name="Ashish Joshi" userId="fbf9ef54-795b-492d-b612-bb369312af80" providerId="ADAL" clId="{1AEF5DD1-ABF7-42AB-9C6A-19D4564AF26C}" dt="2023-05-05T13:01:29.203" v="1784" actId="20577"/>
          <ac:spMkLst>
            <pc:docMk/>
            <pc:sldMk cId="4175386156" sldId="14445"/>
            <ac:spMk id="15" creationId="{3C4A7D2C-C9AE-AFE8-ACFB-90832DCF89E8}"/>
          </ac:spMkLst>
        </pc:spChg>
        <pc:cxnChg chg="mod">
          <ac:chgData name="Ashish Joshi" userId="fbf9ef54-795b-492d-b612-bb369312af80" providerId="ADAL" clId="{1AEF5DD1-ABF7-42AB-9C6A-19D4564AF26C}" dt="2023-05-05T13:03:15.057" v="1943" actId="208"/>
          <ac:cxnSpMkLst>
            <pc:docMk/>
            <pc:sldMk cId="4175386156" sldId="14445"/>
            <ac:cxnSpMk id="14" creationId="{69D80A78-39D7-4441-0562-9CA6988C7A68}"/>
          </ac:cxnSpMkLst>
        </pc:cxnChg>
      </pc:sldChg>
      <pc:sldChg chg="modSp add mod ord">
        <pc:chgData name="Ashish Joshi" userId="fbf9ef54-795b-492d-b612-bb369312af80" providerId="ADAL" clId="{1AEF5DD1-ABF7-42AB-9C6A-19D4564AF26C}" dt="2023-05-05T13:10:57.494" v="2346" actId="13782"/>
        <pc:sldMkLst>
          <pc:docMk/>
          <pc:sldMk cId="3695495853" sldId="14446"/>
        </pc:sldMkLst>
        <pc:spChg chg="mod">
          <ac:chgData name="Ashish Joshi" userId="fbf9ef54-795b-492d-b612-bb369312af80" providerId="ADAL" clId="{1AEF5DD1-ABF7-42AB-9C6A-19D4564AF26C}" dt="2023-05-05T13:09:36.391" v="2344" actId="313"/>
          <ac:spMkLst>
            <pc:docMk/>
            <pc:sldMk cId="3695495853" sldId="14446"/>
            <ac:spMk id="7" creationId="{10D6CA66-286D-414D-ACE0-08601B57A33D}"/>
          </ac:spMkLst>
        </pc:spChg>
        <pc:graphicFrameChg chg="mod">
          <ac:chgData name="Ashish Joshi" userId="fbf9ef54-795b-492d-b612-bb369312af80" providerId="ADAL" clId="{1AEF5DD1-ABF7-42AB-9C6A-19D4564AF26C}" dt="2023-05-05T13:10:57.494" v="2346" actId="13782"/>
          <ac:graphicFrameMkLst>
            <pc:docMk/>
            <pc:sldMk cId="3695495853" sldId="14446"/>
            <ac:graphicFrameMk id="3" creationId="{0D4E4CE4-87C0-8BFC-C6E3-AEBECCDA56E2}"/>
          </ac:graphicFrameMkLst>
        </pc:graphicFrameChg>
      </pc:sldChg>
      <pc:sldChg chg="modSp add mod">
        <pc:chgData name="Ashish Joshi" userId="fbf9ef54-795b-492d-b612-bb369312af80" providerId="ADAL" clId="{1AEF5DD1-ABF7-42AB-9C6A-19D4564AF26C}" dt="2023-05-05T14:06:58.221" v="2411" actId="20577"/>
        <pc:sldMkLst>
          <pc:docMk/>
          <pc:sldMk cId="497689561" sldId="14447"/>
        </pc:sldMkLst>
        <pc:spChg chg="mod">
          <ac:chgData name="Ashish Joshi" userId="fbf9ef54-795b-492d-b612-bb369312af80" providerId="ADAL" clId="{1AEF5DD1-ABF7-42AB-9C6A-19D4564AF26C}" dt="2023-05-05T14:06:58.221" v="2411" actId="20577"/>
          <ac:spMkLst>
            <pc:docMk/>
            <pc:sldMk cId="497689561" sldId="14447"/>
            <ac:spMk id="8" creationId="{73286A48-0942-6A3B-616F-733C23424CB1}"/>
          </ac:spMkLst>
        </pc:spChg>
      </pc:sldChg>
      <pc:sldChg chg="modSp add del mod">
        <pc:chgData name="Ashish Joshi" userId="fbf9ef54-795b-492d-b612-bb369312af80" providerId="ADAL" clId="{1AEF5DD1-ABF7-42AB-9C6A-19D4564AF26C}" dt="2023-05-05T14:08:54.569" v="2431" actId="47"/>
        <pc:sldMkLst>
          <pc:docMk/>
          <pc:sldMk cId="2204390988" sldId="14448"/>
        </pc:sldMkLst>
        <pc:spChg chg="mod">
          <ac:chgData name="Ashish Joshi" userId="fbf9ef54-795b-492d-b612-bb369312af80" providerId="ADAL" clId="{1AEF5DD1-ABF7-42AB-9C6A-19D4564AF26C}" dt="2023-05-05T14:07:19.038" v="2430" actId="20577"/>
          <ac:spMkLst>
            <pc:docMk/>
            <pc:sldMk cId="2204390988" sldId="14448"/>
            <ac:spMk id="7" creationId="{10D6CA66-286D-414D-ACE0-08601B57A33D}"/>
          </ac:spMkLst>
        </pc:spChg>
      </pc:sldChg>
      <pc:sldChg chg="add del">
        <pc:chgData name="Ashish Joshi" userId="fbf9ef54-795b-492d-b612-bb369312af80" providerId="ADAL" clId="{1AEF5DD1-ABF7-42AB-9C6A-19D4564AF26C}" dt="2023-05-05T14:08:55.378" v="2432" actId="47"/>
        <pc:sldMkLst>
          <pc:docMk/>
          <pc:sldMk cId="1814209154" sldId="14449"/>
        </pc:sldMkLst>
      </pc:sldChg>
      <pc:sldChg chg="addSp delSp modSp add del mod">
        <pc:chgData name="Ashish Joshi" userId="fbf9ef54-795b-492d-b612-bb369312af80" providerId="ADAL" clId="{1AEF5DD1-ABF7-42AB-9C6A-19D4564AF26C}" dt="2023-05-05T14:26:06.677" v="2513" actId="47"/>
        <pc:sldMkLst>
          <pc:docMk/>
          <pc:sldMk cId="2129156336" sldId="14450"/>
        </pc:sldMkLst>
        <pc:spChg chg="add del mod">
          <ac:chgData name="Ashish Joshi" userId="fbf9ef54-795b-492d-b612-bb369312af80" providerId="ADAL" clId="{1AEF5DD1-ABF7-42AB-9C6A-19D4564AF26C}" dt="2023-05-05T14:11:23.141" v="2448" actId="12084"/>
          <ac:spMkLst>
            <pc:docMk/>
            <pc:sldMk cId="2129156336" sldId="14450"/>
            <ac:spMk id="5" creationId="{F213D408-EECF-38F1-276A-F68C4FE74EE1}"/>
          </ac:spMkLst>
        </pc:spChg>
        <pc:spChg chg="mod">
          <ac:chgData name="Ashish Joshi" userId="fbf9ef54-795b-492d-b612-bb369312af80" providerId="ADAL" clId="{1AEF5DD1-ABF7-42AB-9C6A-19D4564AF26C}" dt="2023-05-05T14:25:34.749" v="2511"/>
          <ac:spMkLst>
            <pc:docMk/>
            <pc:sldMk cId="2129156336" sldId="14450"/>
            <ac:spMk id="7" creationId="{10D6CA66-286D-414D-ACE0-08601B57A33D}"/>
          </ac:spMkLst>
        </pc:spChg>
        <pc:graphicFrameChg chg="del mod">
          <ac:chgData name="Ashish Joshi" userId="fbf9ef54-795b-492d-b612-bb369312af80" providerId="ADAL" clId="{1AEF5DD1-ABF7-42AB-9C6A-19D4564AF26C}" dt="2023-05-05T14:09:41.472" v="2435" actId="478"/>
          <ac:graphicFrameMkLst>
            <pc:docMk/>
            <pc:sldMk cId="2129156336" sldId="14450"/>
            <ac:graphicFrameMk id="3" creationId="{0D4E4CE4-87C0-8BFC-C6E3-AEBECCDA56E2}"/>
          </ac:graphicFrameMkLst>
        </pc:graphicFrameChg>
        <pc:graphicFrameChg chg="add del mod">
          <ac:chgData name="Ashish Joshi" userId="fbf9ef54-795b-492d-b612-bb369312af80" providerId="ADAL" clId="{1AEF5DD1-ABF7-42AB-9C6A-19D4564AF26C}" dt="2023-05-05T14:11:03.435" v="2444" actId="12084"/>
          <ac:graphicFrameMkLst>
            <pc:docMk/>
            <pc:sldMk cId="2129156336" sldId="14450"/>
            <ac:graphicFrameMk id="8" creationId="{C34DEF91-4E3A-9AF6-99E9-B148C3497438}"/>
          </ac:graphicFrameMkLst>
        </pc:graphicFrameChg>
        <pc:graphicFrameChg chg="add mod">
          <ac:chgData name="Ashish Joshi" userId="fbf9ef54-795b-492d-b612-bb369312af80" providerId="ADAL" clId="{1AEF5DD1-ABF7-42AB-9C6A-19D4564AF26C}" dt="2023-05-05T14:25:03.002" v="2506" actId="13782"/>
          <ac:graphicFrameMkLst>
            <pc:docMk/>
            <pc:sldMk cId="2129156336" sldId="14450"/>
            <ac:graphicFrameMk id="9" creationId="{AC521757-AE94-BF72-1EC2-CB6EE60D085E}"/>
          </ac:graphicFrameMkLst>
        </pc:graphicFrameChg>
      </pc:sldChg>
      <pc:sldChg chg="modSp add mod ord">
        <pc:chgData name="Ashish Joshi" userId="fbf9ef54-795b-492d-b612-bb369312af80" providerId="ADAL" clId="{1AEF5DD1-ABF7-42AB-9C6A-19D4564AF26C}" dt="2023-05-05T14:31:10.724" v="2516" actId="20577"/>
        <pc:sldMkLst>
          <pc:docMk/>
          <pc:sldMk cId="2631974427" sldId="14451"/>
        </pc:sldMkLst>
        <pc:spChg chg="mod">
          <ac:chgData name="Ashish Joshi" userId="fbf9ef54-795b-492d-b612-bb369312af80" providerId="ADAL" clId="{1AEF5DD1-ABF7-42AB-9C6A-19D4564AF26C}" dt="2023-05-05T14:25:42.608" v="2512"/>
          <ac:spMkLst>
            <pc:docMk/>
            <pc:sldMk cId="2631974427" sldId="14451"/>
            <ac:spMk id="7" creationId="{10D6CA66-286D-414D-ACE0-08601B57A33D}"/>
          </ac:spMkLst>
        </pc:spChg>
        <pc:graphicFrameChg chg="mod">
          <ac:chgData name="Ashish Joshi" userId="fbf9ef54-795b-492d-b612-bb369312af80" providerId="ADAL" clId="{1AEF5DD1-ABF7-42AB-9C6A-19D4564AF26C}" dt="2023-05-05T14:31:10.724" v="2516" actId="20577"/>
          <ac:graphicFrameMkLst>
            <pc:docMk/>
            <pc:sldMk cId="2631974427" sldId="14451"/>
            <ac:graphicFrameMk id="3" creationId="{0D4E4CE4-87C0-8BFC-C6E3-AEBECCDA56E2}"/>
          </ac:graphicFrameMkLst>
        </pc:graphicFrameChg>
      </pc:sldChg>
      <pc:sldChg chg="addSp delSp modSp add mod ord">
        <pc:chgData name="Ashish Joshi" userId="fbf9ef54-795b-492d-b612-bb369312af80" providerId="ADAL" clId="{1AEF5DD1-ABF7-42AB-9C6A-19D4564AF26C}" dt="2023-05-06T09:41:37.904" v="2813" actId="113"/>
        <pc:sldMkLst>
          <pc:docMk/>
          <pc:sldMk cId="2961090936" sldId="14452"/>
        </pc:sldMkLst>
        <pc:spChg chg="add mod">
          <ac:chgData name="Ashish Joshi" userId="fbf9ef54-795b-492d-b612-bb369312af80" providerId="ADAL" clId="{1AEF5DD1-ABF7-42AB-9C6A-19D4564AF26C}" dt="2023-05-06T09:41:35.445" v="2812" actId="113"/>
          <ac:spMkLst>
            <pc:docMk/>
            <pc:sldMk cId="2961090936" sldId="14452"/>
            <ac:spMk id="5" creationId="{DDD779D3-86D6-5B07-92F2-3F468B4B2947}"/>
          </ac:spMkLst>
        </pc:spChg>
        <pc:spChg chg="mod">
          <ac:chgData name="Ashish Joshi" userId="fbf9ef54-795b-492d-b612-bb369312af80" providerId="ADAL" clId="{1AEF5DD1-ABF7-42AB-9C6A-19D4564AF26C}" dt="2023-05-06T09:39:58.308" v="2771" actId="20577"/>
          <ac:spMkLst>
            <pc:docMk/>
            <pc:sldMk cId="2961090936" sldId="14452"/>
            <ac:spMk id="7" creationId="{10D6CA66-286D-414D-ACE0-08601B57A33D}"/>
          </ac:spMkLst>
        </pc:spChg>
        <pc:spChg chg="add mod">
          <ac:chgData name="Ashish Joshi" userId="fbf9ef54-795b-492d-b612-bb369312af80" providerId="ADAL" clId="{1AEF5DD1-ABF7-42AB-9C6A-19D4564AF26C}" dt="2023-05-06T09:41:37.904" v="2813" actId="113"/>
          <ac:spMkLst>
            <pc:docMk/>
            <pc:sldMk cId="2961090936" sldId="14452"/>
            <ac:spMk id="8" creationId="{72258BD6-78EF-9F9F-8360-945E8CE40B27}"/>
          </ac:spMkLst>
        </pc:spChg>
        <pc:graphicFrameChg chg="del mod modGraphic">
          <ac:chgData name="Ashish Joshi" userId="fbf9ef54-795b-492d-b612-bb369312af80" providerId="ADAL" clId="{1AEF5DD1-ABF7-42AB-9C6A-19D4564AF26C}" dt="2023-05-06T09:40:03.234" v="2772" actId="478"/>
          <ac:graphicFrameMkLst>
            <pc:docMk/>
            <pc:sldMk cId="2961090936" sldId="14452"/>
            <ac:graphicFrameMk id="12" creationId="{31666E5F-1F58-AF5A-82AA-8FEC9DA8A14D}"/>
          </ac:graphicFrameMkLst>
        </pc:graphicFrameChg>
        <pc:picChg chg="add mod">
          <ac:chgData name="Ashish Joshi" userId="fbf9ef54-795b-492d-b612-bb369312af80" providerId="ADAL" clId="{1AEF5DD1-ABF7-42AB-9C6A-19D4564AF26C}" dt="2023-05-06T09:41:11.031" v="2777" actId="1076"/>
          <ac:picMkLst>
            <pc:docMk/>
            <pc:sldMk cId="2961090936" sldId="14452"/>
            <ac:picMk id="3" creationId="{79539B4F-419B-7AD8-EB14-8275C80B7207}"/>
          </ac:picMkLst>
        </pc:picChg>
      </pc:sldChg>
      <pc:sldChg chg="add mod modShow">
        <pc:chgData name="Ashish Joshi" userId="fbf9ef54-795b-492d-b612-bb369312af80" providerId="ADAL" clId="{1AEF5DD1-ABF7-42AB-9C6A-19D4564AF26C}" dt="2023-05-06T09:50:50.186" v="3333" actId="729"/>
        <pc:sldMkLst>
          <pc:docMk/>
          <pc:sldMk cId="3507087605" sldId="14453"/>
        </pc:sldMkLst>
      </pc:sldChg>
      <pc:sldChg chg="modSp add del mod">
        <pc:chgData name="Ashish Joshi" userId="fbf9ef54-795b-492d-b612-bb369312af80" providerId="ADAL" clId="{1AEF5DD1-ABF7-42AB-9C6A-19D4564AF26C}" dt="2023-05-06T09:45:20.088" v="2887" actId="47"/>
        <pc:sldMkLst>
          <pc:docMk/>
          <pc:sldMk cId="122487766" sldId="14454"/>
        </pc:sldMkLst>
        <pc:spChg chg="mod">
          <ac:chgData name="Ashish Joshi" userId="fbf9ef54-795b-492d-b612-bb369312af80" providerId="ADAL" clId="{1AEF5DD1-ABF7-42AB-9C6A-19D4564AF26C}" dt="2023-05-06T09:42:55.147" v="2842" actId="20577"/>
          <ac:spMkLst>
            <pc:docMk/>
            <pc:sldMk cId="122487766" sldId="14454"/>
            <ac:spMk id="7" creationId="{10D6CA66-286D-414D-ACE0-08601B57A33D}"/>
          </ac:spMkLst>
        </pc:spChg>
        <pc:graphicFrameChg chg="mod">
          <ac:chgData name="Ashish Joshi" userId="fbf9ef54-795b-492d-b612-bb369312af80" providerId="ADAL" clId="{1AEF5DD1-ABF7-42AB-9C6A-19D4564AF26C}" dt="2023-05-06T09:44:53.532" v="2882" actId="13782"/>
          <ac:graphicFrameMkLst>
            <pc:docMk/>
            <pc:sldMk cId="122487766" sldId="14454"/>
            <ac:graphicFrameMk id="12" creationId="{31666E5F-1F58-AF5A-82AA-8FEC9DA8A14D}"/>
          </ac:graphicFrameMkLst>
        </pc:graphicFrameChg>
      </pc:sldChg>
      <pc:sldChg chg="modSp add mod ord">
        <pc:chgData name="Ashish Joshi" userId="fbf9ef54-795b-492d-b612-bb369312af80" providerId="ADAL" clId="{1AEF5DD1-ABF7-42AB-9C6A-19D4564AF26C}" dt="2023-05-06T09:50:27.009" v="3332" actId="14100"/>
        <pc:sldMkLst>
          <pc:docMk/>
          <pc:sldMk cId="2355733035" sldId="14455"/>
        </pc:sldMkLst>
        <pc:spChg chg="mod">
          <ac:chgData name="Ashish Joshi" userId="fbf9ef54-795b-492d-b612-bb369312af80" providerId="ADAL" clId="{1AEF5DD1-ABF7-42AB-9C6A-19D4564AF26C}" dt="2023-05-06T09:45:16.382" v="2886"/>
          <ac:spMkLst>
            <pc:docMk/>
            <pc:sldMk cId="2355733035" sldId="14455"/>
            <ac:spMk id="7" creationId="{10D6CA66-286D-414D-ACE0-08601B57A33D}"/>
          </ac:spMkLst>
        </pc:spChg>
        <pc:graphicFrameChg chg="mod">
          <ac:chgData name="Ashish Joshi" userId="fbf9ef54-795b-492d-b612-bb369312af80" providerId="ADAL" clId="{1AEF5DD1-ABF7-42AB-9C6A-19D4564AF26C}" dt="2023-05-06T09:50:27.009" v="3332" actId="14100"/>
          <ac:graphicFrameMkLst>
            <pc:docMk/>
            <pc:sldMk cId="2355733035" sldId="14455"/>
            <ac:graphicFrameMk id="2" creationId="{394E198D-25B4-6735-C787-02F0158DA648}"/>
          </ac:graphicFrameMkLst>
        </pc:graphicFrameChg>
      </pc:sldChg>
      <pc:sldChg chg="addSp delSp modSp add mod modShow">
        <pc:chgData name="Ashish Joshi" userId="fbf9ef54-795b-492d-b612-bb369312af80" providerId="ADAL" clId="{1AEF5DD1-ABF7-42AB-9C6A-19D4564AF26C}" dt="2023-05-06T10:32:24.486" v="3466" actId="729"/>
        <pc:sldMkLst>
          <pc:docMk/>
          <pc:sldMk cId="1349472311" sldId="14456"/>
        </pc:sldMkLst>
        <pc:spChg chg="mod">
          <ac:chgData name="Ashish Joshi" userId="fbf9ef54-795b-492d-b612-bb369312af80" providerId="ADAL" clId="{1AEF5DD1-ABF7-42AB-9C6A-19D4564AF26C}" dt="2023-05-06T09:51:37.749" v="3374" actId="313"/>
          <ac:spMkLst>
            <pc:docMk/>
            <pc:sldMk cId="1349472311" sldId="14456"/>
            <ac:spMk id="7" creationId="{10D6CA66-286D-414D-ACE0-08601B57A33D}"/>
          </ac:spMkLst>
        </pc:spChg>
        <pc:spChg chg="add del mod">
          <ac:chgData name="Ashish Joshi" userId="fbf9ef54-795b-492d-b612-bb369312af80" providerId="ADAL" clId="{1AEF5DD1-ABF7-42AB-9C6A-19D4564AF26C}" dt="2023-05-06T09:54:34.130" v="3394" actId="478"/>
          <ac:spMkLst>
            <pc:docMk/>
            <pc:sldMk cId="1349472311" sldId="14456"/>
            <ac:spMk id="8" creationId="{7840FB62-2EC1-ED2B-892A-0D26ECDB1A0C}"/>
          </ac:spMkLst>
        </pc:spChg>
        <pc:spChg chg="add del mod ord">
          <ac:chgData name="Ashish Joshi" userId="fbf9ef54-795b-492d-b612-bb369312af80" providerId="ADAL" clId="{1AEF5DD1-ABF7-42AB-9C6A-19D4564AF26C}" dt="2023-05-06T09:55:47.056" v="3400" actId="478"/>
          <ac:spMkLst>
            <pc:docMk/>
            <pc:sldMk cId="1349472311" sldId="14456"/>
            <ac:spMk id="9" creationId="{8386F098-55FD-7552-B09B-E9A9FC8FB293}"/>
          </ac:spMkLst>
        </pc:spChg>
        <pc:graphicFrameChg chg="del mod">
          <ac:chgData name="Ashish Joshi" userId="fbf9ef54-795b-492d-b612-bb369312af80" providerId="ADAL" clId="{1AEF5DD1-ABF7-42AB-9C6A-19D4564AF26C}" dt="2023-05-06T09:51:39.217" v="3375" actId="478"/>
          <ac:graphicFrameMkLst>
            <pc:docMk/>
            <pc:sldMk cId="1349472311" sldId="14456"/>
            <ac:graphicFrameMk id="2" creationId="{394E198D-25B4-6735-C787-02F0158DA648}"/>
          </ac:graphicFrameMkLst>
        </pc:graphicFrameChg>
        <pc:picChg chg="add del mod">
          <ac:chgData name="Ashish Joshi" userId="fbf9ef54-795b-492d-b612-bb369312af80" providerId="ADAL" clId="{1AEF5DD1-ABF7-42AB-9C6A-19D4564AF26C}" dt="2023-05-06T09:55:47.654" v="3401" actId="478"/>
          <ac:picMkLst>
            <pc:docMk/>
            <pc:sldMk cId="1349472311" sldId="14456"/>
            <ac:picMk id="5" creationId="{8D9D4CDE-06B0-9B12-C6A5-2D9AF1BEE4E8}"/>
          </ac:picMkLst>
        </pc:picChg>
        <pc:picChg chg="add del mod">
          <ac:chgData name="Ashish Joshi" userId="fbf9ef54-795b-492d-b612-bb369312af80" providerId="ADAL" clId="{1AEF5DD1-ABF7-42AB-9C6A-19D4564AF26C}" dt="2023-05-06T09:57:16.509" v="3408" actId="478"/>
          <ac:picMkLst>
            <pc:docMk/>
            <pc:sldMk cId="1349472311" sldId="14456"/>
            <ac:picMk id="11" creationId="{B257BE99-BE72-A21A-EA6B-9C742EE83874}"/>
          </ac:picMkLst>
        </pc:picChg>
        <pc:picChg chg="add del mod">
          <ac:chgData name="Ashish Joshi" userId="fbf9ef54-795b-492d-b612-bb369312af80" providerId="ADAL" clId="{1AEF5DD1-ABF7-42AB-9C6A-19D4564AF26C}" dt="2023-05-06T09:57:17.107" v="3409" actId="478"/>
          <ac:picMkLst>
            <pc:docMk/>
            <pc:sldMk cId="1349472311" sldId="14456"/>
            <ac:picMk id="13" creationId="{C77F787B-1386-091D-5948-2AB0E475E13A}"/>
          </ac:picMkLst>
        </pc:picChg>
        <pc:picChg chg="add mod">
          <ac:chgData name="Ashish Joshi" userId="fbf9ef54-795b-492d-b612-bb369312af80" providerId="ADAL" clId="{1AEF5DD1-ABF7-42AB-9C6A-19D4564AF26C}" dt="2023-05-06T09:57:21.698" v="3410" actId="1076"/>
          <ac:picMkLst>
            <pc:docMk/>
            <pc:sldMk cId="1349472311" sldId="14456"/>
            <ac:picMk id="1026" creationId="{B85433F0-57A7-9D77-9382-12A8893F484E}"/>
          </ac:picMkLst>
        </pc:picChg>
      </pc:sldChg>
      <pc:sldChg chg="addSp delSp modSp add mod">
        <pc:chgData name="Ashish Joshi" userId="fbf9ef54-795b-492d-b612-bb369312af80" providerId="ADAL" clId="{1AEF5DD1-ABF7-42AB-9C6A-19D4564AF26C}" dt="2023-05-06T10:33:21.551" v="3501" actId="20577"/>
        <pc:sldMkLst>
          <pc:docMk/>
          <pc:sldMk cId="1058339125" sldId="14457"/>
        </pc:sldMkLst>
        <pc:spChg chg="mod">
          <ac:chgData name="Ashish Joshi" userId="fbf9ef54-795b-492d-b612-bb369312af80" providerId="ADAL" clId="{1AEF5DD1-ABF7-42AB-9C6A-19D4564AF26C}" dt="2023-05-06T10:33:21.551" v="3501" actId="20577"/>
          <ac:spMkLst>
            <pc:docMk/>
            <pc:sldMk cId="1058339125" sldId="14457"/>
            <ac:spMk id="7" creationId="{10D6CA66-286D-414D-ACE0-08601B57A33D}"/>
          </ac:spMkLst>
        </pc:spChg>
        <pc:picChg chg="add mod">
          <ac:chgData name="Ashish Joshi" userId="fbf9ef54-795b-492d-b612-bb369312af80" providerId="ADAL" clId="{1AEF5DD1-ABF7-42AB-9C6A-19D4564AF26C}" dt="2023-05-06T09:59:26.286" v="3415"/>
          <ac:picMkLst>
            <pc:docMk/>
            <pc:sldMk cId="1058339125" sldId="14457"/>
            <ac:picMk id="2" creationId="{49A6287C-C51C-50E7-B069-E5F05EE51613}"/>
          </ac:picMkLst>
        </pc:picChg>
        <pc:picChg chg="add del mod">
          <ac:chgData name="Ashish Joshi" userId="fbf9ef54-795b-492d-b612-bb369312af80" providerId="ADAL" clId="{1AEF5DD1-ABF7-42AB-9C6A-19D4564AF26C}" dt="2023-05-06T10:25:52.904" v="3417"/>
          <ac:picMkLst>
            <pc:docMk/>
            <pc:sldMk cId="1058339125" sldId="14457"/>
            <ac:picMk id="3" creationId="{0FA0CAF8-D7E4-C332-3AB9-0ED2BF5E96BA}"/>
          </ac:picMkLst>
        </pc:picChg>
        <pc:picChg chg="del">
          <ac:chgData name="Ashish Joshi" userId="fbf9ef54-795b-492d-b612-bb369312af80" providerId="ADAL" clId="{1AEF5DD1-ABF7-42AB-9C6A-19D4564AF26C}" dt="2023-05-06T09:59:20.367" v="3412" actId="478"/>
          <ac:picMkLst>
            <pc:docMk/>
            <pc:sldMk cId="1058339125" sldId="14457"/>
            <ac:picMk id="1026" creationId="{B85433F0-57A7-9D77-9382-12A8893F484E}"/>
          </ac:picMkLst>
        </pc:picChg>
      </pc:sldChg>
      <pc:sldChg chg="addSp delSp modSp add mod">
        <pc:chgData name="Ashish Joshi" userId="fbf9ef54-795b-492d-b612-bb369312af80" providerId="ADAL" clId="{1AEF5DD1-ABF7-42AB-9C6A-19D4564AF26C}" dt="2023-05-06T10:33:30.012" v="3511" actId="20577"/>
        <pc:sldMkLst>
          <pc:docMk/>
          <pc:sldMk cId="1023840850" sldId="14458"/>
        </pc:sldMkLst>
        <pc:spChg chg="mod">
          <ac:chgData name="Ashish Joshi" userId="fbf9ef54-795b-492d-b612-bb369312af80" providerId="ADAL" clId="{1AEF5DD1-ABF7-42AB-9C6A-19D4564AF26C}" dt="2023-05-06T10:33:30.012" v="3511" actId="20577"/>
          <ac:spMkLst>
            <pc:docMk/>
            <pc:sldMk cId="1023840850" sldId="14458"/>
            <ac:spMk id="7" creationId="{10D6CA66-286D-414D-ACE0-08601B57A33D}"/>
          </ac:spMkLst>
        </pc:spChg>
        <pc:picChg chg="del">
          <ac:chgData name="Ashish Joshi" userId="fbf9ef54-795b-492d-b612-bb369312af80" providerId="ADAL" clId="{1AEF5DD1-ABF7-42AB-9C6A-19D4564AF26C}" dt="2023-05-06T10:26:10.990" v="3428" actId="478"/>
          <ac:picMkLst>
            <pc:docMk/>
            <pc:sldMk cId="1023840850" sldId="14458"/>
            <ac:picMk id="2" creationId="{49A6287C-C51C-50E7-B069-E5F05EE51613}"/>
          </ac:picMkLst>
        </pc:picChg>
        <pc:picChg chg="add mod">
          <ac:chgData name="Ashish Joshi" userId="fbf9ef54-795b-492d-b612-bb369312af80" providerId="ADAL" clId="{1AEF5DD1-ABF7-42AB-9C6A-19D4564AF26C}" dt="2023-05-06T10:26:13.756" v="3429"/>
          <ac:picMkLst>
            <pc:docMk/>
            <pc:sldMk cId="1023840850" sldId="14458"/>
            <ac:picMk id="3" creationId="{C6D31AE1-9C1B-B195-0A23-978F7FE5630D}"/>
          </ac:picMkLst>
        </pc:picChg>
      </pc:sldChg>
      <pc:sldChg chg="add del">
        <pc:chgData name="Ashish Joshi" userId="fbf9ef54-795b-492d-b612-bb369312af80" providerId="ADAL" clId="{1AEF5DD1-ABF7-42AB-9C6A-19D4564AF26C}" dt="2023-05-06T09:59:22.355" v="3414"/>
        <pc:sldMkLst>
          <pc:docMk/>
          <pc:sldMk cId="3883006077" sldId="14458"/>
        </pc:sldMkLst>
      </pc:sldChg>
      <pc:sldChg chg="modSp add mod">
        <pc:chgData name="Ashish Joshi" userId="fbf9ef54-795b-492d-b612-bb369312af80" providerId="ADAL" clId="{1AEF5DD1-ABF7-42AB-9C6A-19D4564AF26C}" dt="2023-05-06T10:33:00.852" v="3483" actId="20577"/>
        <pc:sldMkLst>
          <pc:docMk/>
          <pc:sldMk cId="141658686" sldId="14459"/>
        </pc:sldMkLst>
        <pc:spChg chg="mod">
          <ac:chgData name="Ashish Joshi" userId="fbf9ef54-795b-492d-b612-bb369312af80" providerId="ADAL" clId="{1AEF5DD1-ABF7-42AB-9C6A-19D4564AF26C}" dt="2023-05-06T10:33:00.852" v="3483" actId="20577"/>
          <ac:spMkLst>
            <pc:docMk/>
            <pc:sldMk cId="141658686" sldId="14459"/>
            <ac:spMk id="7" creationId="{10D6CA66-286D-414D-ACE0-08601B57A33D}"/>
          </ac:spMkLst>
        </pc:spChg>
      </pc:sldChg>
      <pc:sldChg chg="addSp delSp modSp add del mod delAnim">
        <pc:chgData name="Ashish Joshi" userId="fbf9ef54-795b-492d-b612-bb369312af80" providerId="ADAL" clId="{1AEF5DD1-ABF7-42AB-9C6A-19D4564AF26C}" dt="2023-05-06T10:32:15.478" v="3464" actId="2696"/>
        <pc:sldMkLst>
          <pc:docMk/>
          <pc:sldMk cId="3534474031" sldId="14459"/>
        </pc:sldMkLst>
        <pc:spChg chg="mod">
          <ac:chgData name="Ashish Joshi" userId="fbf9ef54-795b-492d-b612-bb369312af80" providerId="ADAL" clId="{1AEF5DD1-ABF7-42AB-9C6A-19D4564AF26C}" dt="2023-05-06T10:31:13.917" v="3454" actId="20577"/>
          <ac:spMkLst>
            <pc:docMk/>
            <pc:sldMk cId="3534474031" sldId="14459"/>
            <ac:spMk id="7" creationId="{10D6CA66-286D-414D-ACE0-08601B57A33D}"/>
          </ac:spMkLst>
        </pc:spChg>
        <pc:grpChg chg="del">
          <ac:chgData name="Ashish Joshi" userId="fbf9ef54-795b-492d-b612-bb369312af80" providerId="ADAL" clId="{1AEF5DD1-ABF7-42AB-9C6A-19D4564AF26C}" dt="2023-05-06T10:31:20.046" v="3455" actId="478"/>
          <ac:grpSpMkLst>
            <pc:docMk/>
            <pc:sldMk cId="3534474031" sldId="14459"/>
            <ac:grpSpMk id="2" creationId="{4E7CF490-94F5-A7BD-9C8F-5EBC038F0DC1}"/>
          </ac:grpSpMkLst>
        </pc:grpChg>
        <pc:picChg chg="del">
          <ac:chgData name="Ashish Joshi" userId="fbf9ef54-795b-492d-b612-bb369312af80" providerId="ADAL" clId="{1AEF5DD1-ABF7-42AB-9C6A-19D4564AF26C}" dt="2023-05-06T10:31:20.046" v="3455" actId="478"/>
          <ac:picMkLst>
            <pc:docMk/>
            <pc:sldMk cId="3534474031" sldId="14459"/>
            <ac:picMk id="11" creationId="{60A0D0E5-08DE-E0D6-071F-E03B0E3868B5}"/>
          </ac:picMkLst>
        </pc:picChg>
        <pc:picChg chg="del">
          <ac:chgData name="Ashish Joshi" userId="fbf9ef54-795b-492d-b612-bb369312af80" providerId="ADAL" clId="{1AEF5DD1-ABF7-42AB-9C6A-19D4564AF26C}" dt="2023-05-06T10:31:20.046" v="3455" actId="478"/>
          <ac:picMkLst>
            <pc:docMk/>
            <pc:sldMk cId="3534474031" sldId="14459"/>
            <ac:picMk id="12" creationId="{0F8EFBBF-E7D1-091C-E426-A87CFAFF7919}"/>
          </ac:picMkLst>
        </pc:picChg>
        <pc:picChg chg="add mod">
          <ac:chgData name="Ashish Joshi" userId="fbf9ef54-795b-492d-b612-bb369312af80" providerId="ADAL" clId="{1AEF5DD1-ABF7-42AB-9C6A-19D4564AF26C}" dt="2023-05-06T10:31:27.314" v="3458" actId="14100"/>
          <ac:picMkLst>
            <pc:docMk/>
            <pc:sldMk cId="3534474031" sldId="14459"/>
            <ac:picMk id="14" creationId="{4512DCFB-8F1F-DC4D-58AE-64AFD4BADEA5}"/>
          </ac:picMkLst>
        </pc:picChg>
        <pc:cxnChg chg="del mod">
          <ac:chgData name="Ashish Joshi" userId="fbf9ef54-795b-492d-b612-bb369312af80" providerId="ADAL" clId="{1AEF5DD1-ABF7-42AB-9C6A-19D4564AF26C}" dt="2023-05-06T10:31:20.046" v="3455" actId="478"/>
          <ac:cxnSpMkLst>
            <pc:docMk/>
            <pc:sldMk cId="3534474031" sldId="14459"/>
            <ac:cxnSpMk id="13" creationId="{2AD0D01D-5FA4-8D32-9C0B-1F8101EEF9F1}"/>
          </ac:cxnSpMkLst>
        </pc:cxnChg>
        <pc:cxnChg chg="del mod">
          <ac:chgData name="Ashish Joshi" userId="fbf9ef54-795b-492d-b612-bb369312af80" providerId="ADAL" clId="{1AEF5DD1-ABF7-42AB-9C6A-19D4564AF26C}" dt="2023-05-06T10:31:20.046" v="3455" actId="478"/>
          <ac:cxnSpMkLst>
            <pc:docMk/>
            <pc:sldMk cId="3534474031" sldId="14459"/>
            <ac:cxnSpMk id="15" creationId="{B3EF8E4E-B295-7289-EEB4-AD1B5E77E63B}"/>
          </ac:cxnSpMkLst>
        </pc:cxnChg>
      </pc:sldChg>
    </pc:docChg>
  </pc:docChgLst>
  <pc:docChgLst>
    <pc:chgData name="Ashish Joshi" userId="fbf9ef54-795b-492d-b612-bb369312af80" providerId="ADAL" clId="{2FF08296-7D51-4B2D-98F0-E2303CA9C877}"/>
    <pc:docChg chg="custSel delSld modSld sldOrd">
      <pc:chgData name="Ashish Joshi" userId="fbf9ef54-795b-492d-b612-bb369312af80" providerId="ADAL" clId="{2FF08296-7D51-4B2D-98F0-E2303CA9C877}" dt="2023-04-17T08:35:48.698" v="63"/>
      <pc:docMkLst>
        <pc:docMk/>
      </pc:docMkLst>
      <pc:sldChg chg="del">
        <pc:chgData name="Ashish Joshi" userId="fbf9ef54-795b-492d-b612-bb369312af80" providerId="ADAL" clId="{2FF08296-7D51-4B2D-98F0-E2303CA9C877}" dt="2023-04-17T08:31:26.324" v="4" actId="47"/>
        <pc:sldMkLst>
          <pc:docMk/>
          <pc:sldMk cId="3837073150" sldId="264"/>
        </pc:sldMkLst>
      </pc:sldChg>
      <pc:sldChg chg="del">
        <pc:chgData name="Ashish Joshi" userId="fbf9ef54-795b-492d-b612-bb369312af80" providerId="ADAL" clId="{2FF08296-7D51-4B2D-98F0-E2303CA9C877}" dt="2023-04-17T08:31:26.324" v="4" actId="47"/>
        <pc:sldMkLst>
          <pc:docMk/>
          <pc:sldMk cId="689022110" sldId="284"/>
        </pc:sldMkLst>
      </pc:sldChg>
      <pc:sldChg chg="del">
        <pc:chgData name="Ashish Joshi" userId="fbf9ef54-795b-492d-b612-bb369312af80" providerId="ADAL" clId="{2FF08296-7D51-4B2D-98F0-E2303CA9C877}" dt="2023-04-17T08:31:26.324" v="4" actId="47"/>
        <pc:sldMkLst>
          <pc:docMk/>
          <pc:sldMk cId="1904618339" sldId="285"/>
        </pc:sldMkLst>
      </pc:sldChg>
      <pc:sldChg chg="del">
        <pc:chgData name="Ashish Joshi" userId="fbf9ef54-795b-492d-b612-bb369312af80" providerId="ADAL" clId="{2FF08296-7D51-4B2D-98F0-E2303CA9C877}" dt="2023-04-17T08:31:26.324" v="4" actId="47"/>
        <pc:sldMkLst>
          <pc:docMk/>
          <pc:sldMk cId="4105995557" sldId="290"/>
        </pc:sldMkLst>
      </pc:sldChg>
      <pc:sldChg chg="delSp">
        <pc:chgData name="Ashish Joshi" userId="fbf9ef54-795b-492d-b612-bb369312af80" providerId="ADAL" clId="{2FF08296-7D51-4B2D-98F0-E2303CA9C877}" dt="2023-04-17T08:31:37.629" v="9" actId="478"/>
        <pc:sldMkLst>
          <pc:docMk/>
          <pc:sldMk cId="2638084881" sldId="291"/>
        </pc:sldMkLst>
        <pc:picChg chg="del">
          <ac:chgData name="Ashish Joshi" userId="fbf9ef54-795b-492d-b612-bb369312af80" providerId="ADAL" clId="{2FF08296-7D51-4B2D-98F0-E2303CA9C877}" dt="2023-04-17T08:31:37.629" v="9" actId="478"/>
          <ac:picMkLst>
            <pc:docMk/>
            <pc:sldMk cId="2638084881" sldId="291"/>
            <ac:picMk id="10" creationId="{2E43DAD1-C3A1-4518-AC31-032E201D8D35}"/>
          </ac:picMkLst>
        </pc:picChg>
      </pc:sldChg>
      <pc:sldChg chg="delSp modSp mod">
        <pc:chgData name="Ashish Joshi" userId="fbf9ef54-795b-492d-b612-bb369312af80" providerId="ADAL" clId="{2FF08296-7D51-4B2D-98F0-E2303CA9C877}" dt="2023-04-17T08:33:59.856" v="48" actId="20577"/>
        <pc:sldMkLst>
          <pc:docMk/>
          <pc:sldMk cId="1553284750" sldId="292"/>
        </pc:sldMkLst>
        <pc:spChg chg="mod">
          <ac:chgData name="Ashish Joshi" userId="fbf9ef54-795b-492d-b612-bb369312af80" providerId="ADAL" clId="{2FF08296-7D51-4B2D-98F0-E2303CA9C877}" dt="2023-04-17T08:33:59.856" v="48" actId="20577"/>
          <ac:spMkLst>
            <pc:docMk/>
            <pc:sldMk cId="1553284750" sldId="292"/>
            <ac:spMk id="6" creationId="{0E1021B2-5F2F-3502-D482-4B4C00592463}"/>
          </ac:spMkLst>
        </pc:spChg>
        <pc:picChg chg="del mod">
          <ac:chgData name="Ashish Joshi" userId="fbf9ef54-795b-492d-b612-bb369312af80" providerId="ADAL" clId="{2FF08296-7D51-4B2D-98F0-E2303CA9C877}" dt="2023-04-17T08:33:52.452" v="39" actId="478"/>
          <ac:picMkLst>
            <pc:docMk/>
            <pc:sldMk cId="1553284750" sldId="292"/>
            <ac:picMk id="11" creationId="{0DD192A0-4C04-3833-98AD-9CFCDFFE76E2}"/>
          </ac:picMkLst>
        </pc:picChg>
      </pc:sldChg>
      <pc:sldChg chg="del">
        <pc:chgData name="Ashish Joshi" userId="fbf9ef54-795b-492d-b612-bb369312af80" providerId="ADAL" clId="{2FF08296-7D51-4B2D-98F0-E2303CA9C877}" dt="2023-04-17T08:31:26.324" v="4" actId="47"/>
        <pc:sldMkLst>
          <pc:docMk/>
          <pc:sldMk cId="2280147260" sldId="294"/>
        </pc:sldMkLst>
      </pc:sldChg>
      <pc:sldChg chg="del">
        <pc:chgData name="Ashish Joshi" userId="fbf9ef54-795b-492d-b612-bb369312af80" providerId="ADAL" clId="{2FF08296-7D51-4B2D-98F0-E2303CA9C877}" dt="2023-04-17T08:31:26.324" v="4" actId="47"/>
        <pc:sldMkLst>
          <pc:docMk/>
          <pc:sldMk cId="54368628" sldId="296"/>
        </pc:sldMkLst>
      </pc:sldChg>
      <pc:sldChg chg="del ord">
        <pc:chgData name="Ashish Joshi" userId="fbf9ef54-795b-492d-b612-bb369312af80" providerId="ADAL" clId="{2FF08296-7D51-4B2D-98F0-E2303CA9C877}" dt="2023-04-17T08:31:18.295" v="3" actId="47"/>
        <pc:sldMkLst>
          <pc:docMk/>
          <pc:sldMk cId="1772070495" sldId="316"/>
        </pc:sldMkLst>
      </pc:sldChg>
      <pc:sldChg chg="addSp delSp modSp mod">
        <pc:chgData name="Ashish Joshi" userId="fbf9ef54-795b-492d-b612-bb369312af80" providerId="ADAL" clId="{2FF08296-7D51-4B2D-98F0-E2303CA9C877}" dt="2023-04-17T08:35:48.698" v="63"/>
        <pc:sldMkLst>
          <pc:docMk/>
          <pc:sldMk cId="1709465629" sldId="14394"/>
        </pc:sldMkLst>
        <pc:spChg chg="del">
          <ac:chgData name="Ashish Joshi" userId="fbf9ef54-795b-492d-b612-bb369312af80" providerId="ADAL" clId="{2FF08296-7D51-4B2D-98F0-E2303CA9C877}" dt="2023-04-17T08:35:40.550" v="57" actId="478"/>
          <ac:spMkLst>
            <pc:docMk/>
            <pc:sldMk cId="1709465629" sldId="14394"/>
            <ac:spMk id="2" creationId="{784BA102-0CAE-2672-D40C-2E3427EADFB6}"/>
          </ac:spMkLst>
        </pc:spChg>
        <pc:spChg chg="del">
          <ac:chgData name="Ashish Joshi" userId="fbf9ef54-795b-492d-b612-bb369312af80" providerId="ADAL" clId="{2FF08296-7D51-4B2D-98F0-E2303CA9C877}" dt="2023-04-17T08:35:44.893" v="60" actId="478"/>
          <ac:spMkLst>
            <pc:docMk/>
            <pc:sldMk cId="1709465629" sldId="14394"/>
            <ac:spMk id="6" creationId="{A671FB98-C11B-30E3-37F9-A2376AD8A7B1}"/>
          </ac:spMkLst>
        </pc:spChg>
        <pc:spChg chg="add mod">
          <ac:chgData name="Ashish Joshi" userId="fbf9ef54-795b-492d-b612-bb369312af80" providerId="ADAL" clId="{2FF08296-7D51-4B2D-98F0-E2303CA9C877}" dt="2023-04-17T08:35:48.698" v="63"/>
          <ac:spMkLst>
            <pc:docMk/>
            <pc:sldMk cId="1709465629" sldId="14394"/>
            <ac:spMk id="9" creationId="{B6CEBB3B-35D7-FA34-6B52-303D80307FC9}"/>
          </ac:spMkLst>
        </pc:spChg>
        <pc:spChg chg="del mod">
          <ac:chgData name="Ashish Joshi" userId="fbf9ef54-795b-492d-b612-bb369312af80" providerId="ADAL" clId="{2FF08296-7D51-4B2D-98F0-E2303CA9C877}" dt="2023-04-17T08:35:46.675" v="61" actId="478"/>
          <ac:spMkLst>
            <pc:docMk/>
            <pc:sldMk cId="1709465629" sldId="14394"/>
            <ac:spMk id="25" creationId="{06A4E62B-3096-4E0C-B10E-DE807A8C8FEE}"/>
          </ac:spMkLst>
        </pc:spChg>
        <pc:spChg chg="del">
          <ac:chgData name="Ashish Joshi" userId="fbf9ef54-795b-492d-b612-bb369312af80" providerId="ADAL" clId="{2FF08296-7D51-4B2D-98F0-E2303CA9C877}" dt="2023-04-17T08:35:43.281" v="59" actId="478"/>
          <ac:spMkLst>
            <pc:docMk/>
            <pc:sldMk cId="1709465629" sldId="14394"/>
            <ac:spMk id="30" creationId="{27480645-F01B-41B1-99AA-2700AF98CC8A}"/>
          </ac:spMkLst>
        </pc:spChg>
        <pc:spChg chg="del">
          <ac:chgData name="Ashish Joshi" userId="fbf9ef54-795b-492d-b612-bb369312af80" providerId="ADAL" clId="{2FF08296-7D51-4B2D-98F0-E2303CA9C877}" dt="2023-04-17T08:35:41.968" v="58" actId="478"/>
          <ac:spMkLst>
            <pc:docMk/>
            <pc:sldMk cId="1709465629" sldId="14394"/>
            <ac:spMk id="48" creationId="{DF3655FA-2DD5-4D1F-89A8-418A96E94393}"/>
          </ac:spMkLst>
        </pc:spChg>
      </pc:sldChg>
      <pc:sldChg chg="del">
        <pc:chgData name="Ashish Joshi" userId="fbf9ef54-795b-492d-b612-bb369312af80" providerId="ADAL" clId="{2FF08296-7D51-4B2D-98F0-E2303CA9C877}" dt="2023-04-17T08:31:26.324" v="4" actId="47"/>
        <pc:sldMkLst>
          <pc:docMk/>
          <pc:sldMk cId="1097101490" sldId="14397"/>
        </pc:sldMkLst>
      </pc:sldChg>
      <pc:sldChg chg="del">
        <pc:chgData name="Ashish Joshi" userId="fbf9ef54-795b-492d-b612-bb369312af80" providerId="ADAL" clId="{2FF08296-7D51-4B2D-98F0-E2303CA9C877}" dt="2023-04-17T08:31:26.324" v="4" actId="47"/>
        <pc:sldMkLst>
          <pc:docMk/>
          <pc:sldMk cId="129706923" sldId="14398"/>
        </pc:sldMkLst>
      </pc:sldChg>
      <pc:sldChg chg="del">
        <pc:chgData name="Ashish Joshi" userId="fbf9ef54-795b-492d-b612-bb369312af80" providerId="ADAL" clId="{2FF08296-7D51-4B2D-98F0-E2303CA9C877}" dt="2023-04-17T08:31:26.324" v="4" actId="47"/>
        <pc:sldMkLst>
          <pc:docMk/>
          <pc:sldMk cId="28752545" sldId="14399"/>
        </pc:sldMkLst>
      </pc:sldChg>
      <pc:sldChg chg="del">
        <pc:chgData name="Ashish Joshi" userId="fbf9ef54-795b-492d-b612-bb369312af80" providerId="ADAL" clId="{2FF08296-7D51-4B2D-98F0-E2303CA9C877}" dt="2023-04-17T08:31:26.324" v="4" actId="47"/>
        <pc:sldMkLst>
          <pc:docMk/>
          <pc:sldMk cId="848237108" sldId="14400"/>
        </pc:sldMkLst>
      </pc:sldChg>
      <pc:sldChg chg="del">
        <pc:chgData name="Ashish Joshi" userId="fbf9ef54-795b-492d-b612-bb369312af80" providerId="ADAL" clId="{2FF08296-7D51-4B2D-98F0-E2303CA9C877}" dt="2023-04-17T08:31:26.324" v="4" actId="47"/>
        <pc:sldMkLst>
          <pc:docMk/>
          <pc:sldMk cId="1840111778" sldId="14401"/>
        </pc:sldMkLst>
      </pc:sldChg>
      <pc:sldChg chg="del">
        <pc:chgData name="Ashish Joshi" userId="fbf9ef54-795b-492d-b612-bb369312af80" providerId="ADAL" clId="{2FF08296-7D51-4B2D-98F0-E2303CA9C877}" dt="2023-04-17T08:31:26.324" v="4" actId="47"/>
        <pc:sldMkLst>
          <pc:docMk/>
          <pc:sldMk cId="330867468" sldId="14402"/>
        </pc:sldMkLst>
      </pc:sldChg>
      <pc:sldChg chg="del">
        <pc:chgData name="Ashish Joshi" userId="fbf9ef54-795b-492d-b612-bb369312af80" providerId="ADAL" clId="{2FF08296-7D51-4B2D-98F0-E2303CA9C877}" dt="2023-04-17T08:31:26.324" v="4" actId="47"/>
        <pc:sldMkLst>
          <pc:docMk/>
          <pc:sldMk cId="828276970" sldId="14403"/>
        </pc:sldMkLst>
      </pc:sldChg>
      <pc:sldChg chg="del">
        <pc:chgData name="Ashish Joshi" userId="fbf9ef54-795b-492d-b612-bb369312af80" providerId="ADAL" clId="{2FF08296-7D51-4B2D-98F0-E2303CA9C877}" dt="2023-04-17T08:31:26.324" v="4" actId="47"/>
        <pc:sldMkLst>
          <pc:docMk/>
          <pc:sldMk cId="1466183852" sldId="14404"/>
        </pc:sldMkLst>
      </pc:sldChg>
      <pc:sldChg chg="del">
        <pc:chgData name="Ashish Joshi" userId="fbf9ef54-795b-492d-b612-bb369312af80" providerId="ADAL" clId="{2FF08296-7D51-4B2D-98F0-E2303CA9C877}" dt="2023-04-17T08:31:26.324" v="4" actId="47"/>
        <pc:sldMkLst>
          <pc:docMk/>
          <pc:sldMk cId="2993070797" sldId="14406"/>
        </pc:sldMkLst>
      </pc:sldChg>
      <pc:sldChg chg="del">
        <pc:chgData name="Ashish Joshi" userId="fbf9ef54-795b-492d-b612-bb369312af80" providerId="ADAL" clId="{2FF08296-7D51-4B2D-98F0-E2303CA9C877}" dt="2023-04-17T08:31:26.324" v="4" actId="47"/>
        <pc:sldMkLst>
          <pc:docMk/>
          <pc:sldMk cId="4242035922" sldId="14407"/>
        </pc:sldMkLst>
      </pc:sldChg>
      <pc:sldChg chg="del">
        <pc:chgData name="Ashish Joshi" userId="fbf9ef54-795b-492d-b612-bb369312af80" providerId="ADAL" clId="{2FF08296-7D51-4B2D-98F0-E2303CA9C877}" dt="2023-04-17T08:31:26.324" v="4" actId="47"/>
        <pc:sldMkLst>
          <pc:docMk/>
          <pc:sldMk cId="1370409873" sldId="14408"/>
        </pc:sldMkLst>
      </pc:sldChg>
      <pc:sldChg chg="del">
        <pc:chgData name="Ashish Joshi" userId="fbf9ef54-795b-492d-b612-bb369312af80" providerId="ADAL" clId="{2FF08296-7D51-4B2D-98F0-E2303CA9C877}" dt="2023-04-17T08:31:26.324" v="4" actId="47"/>
        <pc:sldMkLst>
          <pc:docMk/>
          <pc:sldMk cId="4225035123" sldId="14409"/>
        </pc:sldMkLst>
      </pc:sldChg>
      <pc:sldChg chg="delSp modSp mod">
        <pc:chgData name="Ashish Joshi" userId="fbf9ef54-795b-492d-b612-bb369312af80" providerId="ADAL" clId="{2FF08296-7D51-4B2D-98F0-E2303CA9C877}" dt="2023-04-17T08:31:33.933" v="8" actId="478"/>
        <pc:sldMkLst>
          <pc:docMk/>
          <pc:sldMk cId="75845424" sldId="14410"/>
        </pc:sldMkLst>
        <pc:graphicFrameChg chg="del">
          <ac:chgData name="Ashish Joshi" userId="fbf9ef54-795b-492d-b612-bb369312af80" providerId="ADAL" clId="{2FF08296-7D51-4B2D-98F0-E2303CA9C877}" dt="2023-04-17T08:31:29.756" v="5" actId="478"/>
          <ac:graphicFrameMkLst>
            <pc:docMk/>
            <pc:sldMk cId="75845424" sldId="14410"/>
            <ac:graphicFrameMk id="3" creationId="{1597D53C-28A5-DD18-D3B5-37DFF106F903}"/>
          </ac:graphicFrameMkLst>
        </pc:graphicFrameChg>
        <pc:graphicFrameChg chg="del">
          <ac:chgData name="Ashish Joshi" userId="fbf9ef54-795b-492d-b612-bb369312af80" providerId="ADAL" clId="{2FF08296-7D51-4B2D-98F0-E2303CA9C877}" dt="2023-04-17T08:31:30.747" v="6" actId="478"/>
          <ac:graphicFrameMkLst>
            <pc:docMk/>
            <pc:sldMk cId="75845424" sldId="14410"/>
            <ac:graphicFrameMk id="5" creationId="{0026AC27-591F-D11A-FC63-3E8BB9F5FC79}"/>
          </ac:graphicFrameMkLst>
        </pc:graphicFrameChg>
        <pc:graphicFrameChg chg="del modGraphic">
          <ac:chgData name="Ashish Joshi" userId="fbf9ef54-795b-492d-b612-bb369312af80" providerId="ADAL" clId="{2FF08296-7D51-4B2D-98F0-E2303CA9C877}" dt="2023-04-17T08:31:33.933" v="8" actId="478"/>
          <ac:graphicFrameMkLst>
            <pc:docMk/>
            <pc:sldMk cId="75845424" sldId="14410"/>
            <ac:graphicFrameMk id="9" creationId="{EAEF1592-7D49-2CAF-6E24-03EA35F5BC3E}"/>
          </ac:graphicFrameMkLst>
        </pc:graphicFrameChg>
      </pc:sldChg>
    </pc:docChg>
  </pc:docChgLst>
  <pc:docChgLst>
    <pc:chgData name="Ashish Joshi" userId="fbf9ef54-795b-492d-b612-bb369312af80" providerId="ADAL" clId="{B2053507-8000-4F65-B34B-3D450720E808}"/>
    <pc:docChg chg="undo custSel addSld modSld sldOrd">
      <pc:chgData name="Ashish Joshi" userId="fbf9ef54-795b-492d-b612-bb369312af80" providerId="ADAL" clId="{B2053507-8000-4F65-B34B-3D450720E808}" dt="2023-04-16T16:00:16.592" v="306" actId="113"/>
      <pc:docMkLst>
        <pc:docMk/>
      </pc:docMkLst>
      <pc:sldChg chg="delSp modSp mod">
        <pc:chgData name="Ashish Joshi" userId="fbf9ef54-795b-492d-b612-bb369312af80" providerId="ADAL" clId="{B2053507-8000-4F65-B34B-3D450720E808}" dt="2023-04-16T16:00:05.734" v="305" actId="20577"/>
        <pc:sldMkLst>
          <pc:docMk/>
          <pc:sldMk cId="1772070495" sldId="316"/>
        </pc:sldMkLst>
        <pc:spChg chg="mod">
          <ac:chgData name="Ashish Joshi" userId="fbf9ef54-795b-492d-b612-bb369312af80" providerId="ADAL" clId="{B2053507-8000-4F65-B34B-3D450720E808}" dt="2023-04-16T14:51:17.664" v="228" actId="20577"/>
          <ac:spMkLst>
            <pc:docMk/>
            <pc:sldMk cId="1772070495" sldId="316"/>
            <ac:spMk id="7" creationId="{10D6CA66-286D-414D-ACE0-08601B57A33D}"/>
          </ac:spMkLst>
        </pc:spChg>
        <pc:graphicFrameChg chg="del modGraphic">
          <ac:chgData name="Ashish Joshi" userId="fbf9ef54-795b-492d-b612-bb369312af80" providerId="ADAL" clId="{B2053507-8000-4F65-B34B-3D450720E808}" dt="2023-04-16T14:51:20.975" v="229" actId="478"/>
          <ac:graphicFrameMkLst>
            <pc:docMk/>
            <pc:sldMk cId="1772070495" sldId="316"/>
            <ac:graphicFrameMk id="5" creationId="{0026AC27-591F-D11A-FC63-3E8BB9F5FC79}"/>
          </ac:graphicFrameMkLst>
        </pc:graphicFrameChg>
        <pc:graphicFrameChg chg="mod modGraphic">
          <ac:chgData name="Ashish Joshi" userId="fbf9ef54-795b-492d-b612-bb369312af80" providerId="ADAL" clId="{B2053507-8000-4F65-B34B-3D450720E808}" dt="2023-04-16T16:00:05.734" v="305" actId="20577"/>
          <ac:graphicFrameMkLst>
            <pc:docMk/>
            <pc:sldMk cId="1772070495" sldId="316"/>
            <ac:graphicFrameMk id="9" creationId="{EAEF1592-7D49-2CAF-6E24-03EA35F5BC3E}"/>
          </ac:graphicFrameMkLst>
        </pc:graphicFrameChg>
      </pc:sldChg>
      <pc:sldChg chg="addSp delSp modSp mod">
        <pc:chgData name="Ashish Joshi" userId="fbf9ef54-795b-492d-b612-bb369312af80" providerId="ADAL" clId="{B2053507-8000-4F65-B34B-3D450720E808}" dt="2023-04-16T15:59:29.900" v="290" actId="167"/>
        <pc:sldMkLst>
          <pc:docMk/>
          <pc:sldMk cId="1840111778" sldId="14401"/>
        </pc:sldMkLst>
        <pc:picChg chg="add del mod ord">
          <ac:chgData name="Ashish Joshi" userId="fbf9ef54-795b-492d-b612-bb369312af80" providerId="ADAL" clId="{B2053507-8000-4F65-B34B-3D450720E808}" dt="2023-04-16T15:59:18.399" v="287" actId="478"/>
          <ac:picMkLst>
            <pc:docMk/>
            <pc:sldMk cId="1840111778" sldId="14401"/>
            <ac:picMk id="3" creationId="{B9A51471-083E-D93C-AE8E-6066F259E55D}"/>
          </ac:picMkLst>
        </pc:picChg>
        <pc:picChg chg="del">
          <ac:chgData name="Ashish Joshi" userId="fbf9ef54-795b-492d-b612-bb369312af80" providerId="ADAL" clId="{B2053507-8000-4F65-B34B-3D450720E808}" dt="2023-04-16T15:03:48.275" v="282" actId="478"/>
          <ac:picMkLst>
            <pc:docMk/>
            <pc:sldMk cId="1840111778" sldId="14401"/>
            <ac:picMk id="8" creationId="{8B07C9ED-3380-8762-485F-C40FD3374636}"/>
          </ac:picMkLst>
        </pc:picChg>
        <pc:picChg chg="add mod ord">
          <ac:chgData name="Ashish Joshi" userId="fbf9ef54-795b-492d-b612-bb369312af80" providerId="ADAL" clId="{B2053507-8000-4F65-B34B-3D450720E808}" dt="2023-04-16T15:59:29.900" v="290" actId="167"/>
          <ac:picMkLst>
            <pc:docMk/>
            <pc:sldMk cId="1840111778" sldId="14401"/>
            <ac:picMk id="9" creationId="{57F01366-1547-6F23-B252-DB8143CC5DA4}"/>
          </ac:picMkLst>
        </pc:picChg>
      </pc:sldChg>
      <pc:sldChg chg="addSp delSp modSp add mod ord">
        <pc:chgData name="Ashish Joshi" userId="fbf9ef54-795b-492d-b612-bb369312af80" providerId="ADAL" clId="{B2053507-8000-4F65-B34B-3D450720E808}" dt="2023-04-16T16:00:16.592" v="306" actId="113"/>
        <pc:sldMkLst>
          <pc:docMk/>
          <pc:sldMk cId="75845424" sldId="14410"/>
        </pc:sldMkLst>
        <pc:spChg chg="mod">
          <ac:chgData name="Ashish Joshi" userId="fbf9ef54-795b-492d-b612-bb369312af80" providerId="ADAL" clId="{B2053507-8000-4F65-B34B-3D450720E808}" dt="2023-04-16T14:51:09.137" v="212" actId="20577"/>
          <ac:spMkLst>
            <pc:docMk/>
            <pc:sldMk cId="75845424" sldId="14410"/>
            <ac:spMk id="7" creationId="{10D6CA66-286D-414D-ACE0-08601B57A33D}"/>
          </ac:spMkLst>
        </pc:spChg>
        <pc:spChg chg="add del">
          <ac:chgData name="Ashish Joshi" userId="fbf9ef54-795b-492d-b612-bb369312af80" providerId="ADAL" clId="{B2053507-8000-4F65-B34B-3D450720E808}" dt="2023-04-16T14:45:57.134" v="124" actId="22"/>
          <ac:spMkLst>
            <pc:docMk/>
            <pc:sldMk cId="75845424" sldId="14410"/>
            <ac:spMk id="8" creationId="{610CA0E2-FEDA-5469-7846-7777ED15292D}"/>
          </ac:spMkLst>
        </pc:spChg>
        <pc:spChg chg="add del">
          <ac:chgData name="Ashish Joshi" userId="fbf9ef54-795b-492d-b612-bb369312af80" providerId="ADAL" clId="{B2053507-8000-4F65-B34B-3D450720E808}" dt="2023-04-16T14:48:40.266" v="172" actId="22"/>
          <ac:spMkLst>
            <pc:docMk/>
            <pc:sldMk cId="75845424" sldId="14410"/>
            <ac:spMk id="11" creationId="{FAA323A8-3A43-43BE-26BD-29E3C281E53B}"/>
          </ac:spMkLst>
        </pc:spChg>
        <pc:graphicFrameChg chg="mod modGraphic">
          <ac:chgData name="Ashish Joshi" userId="fbf9ef54-795b-492d-b612-bb369312af80" providerId="ADAL" clId="{B2053507-8000-4F65-B34B-3D450720E808}" dt="2023-04-16T14:50:53.688" v="207" actId="108"/>
          <ac:graphicFrameMkLst>
            <pc:docMk/>
            <pc:sldMk cId="75845424" sldId="14410"/>
            <ac:graphicFrameMk id="5" creationId="{0026AC27-591F-D11A-FC63-3E8BB9F5FC79}"/>
          </ac:graphicFrameMkLst>
        </pc:graphicFrameChg>
        <pc:graphicFrameChg chg="mod modGraphic">
          <ac:chgData name="Ashish Joshi" userId="fbf9ef54-795b-492d-b612-bb369312af80" providerId="ADAL" clId="{B2053507-8000-4F65-B34B-3D450720E808}" dt="2023-04-16T16:00:16.592" v="306" actId="113"/>
          <ac:graphicFrameMkLst>
            <pc:docMk/>
            <pc:sldMk cId="75845424" sldId="14410"/>
            <ac:graphicFrameMk id="9" creationId="{EAEF1592-7D49-2CAF-6E24-03EA35F5BC3E}"/>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D62F24-4AA0-4EF5-B64E-AA40A6A95DCA}"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en-AE"/>
        </a:p>
      </dgm:t>
    </dgm:pt>
    <dgm:pt modelId="{57E35A43-1C73-42CE-A7FA-908A379C817A}">
      <dgm:prSet/>
      <dgm:spPr/>
      <dgm:t>
        <a:bodyPr/>
        <a:lstStyle/>
        <a:p>
          <a:r>
            <a:rPr lang="en-US"/>
            <a:t>Educating participants on the basics of IAM and PAM, their importance, and how they work.</a:t>
          </a:r>
          <a:endParaRPr lang="en-AE"/>
        </a:p>
      </dgm:t>
    </dgm:pt>
    <dgm:pt modelId="{2695B55F-F917-4BCF-A3AB-50CF4BEC7255}" type="parTrans" cxnId="{81823B5A-6341-4856-9760-D5D35FB5D3C4}">
      <dgm:prSet/>
      <dgm:spPr/>
      <dgm:t>
        <a:bodyPr/>
        <a:lstStyle/>
        <a:p>
          <a:endParaRPr lang="en-AE"/>
        </a:p>
      </dgm:t>
    </dgm:pt>
    <dgm:pt modelId="{6E808B00-FA32-4E4F-AEE9-AC363CB98508}" type="sibTrans" cxnId="{81823B5A-6341-4856-9760-D5D35FB5D3C4}">
      <dgm:prSet/>
      <dgm:spPr/>
      <dgm:t>
        <a:bodyPr/>
        <a:lstStyle/>
        <a:p>
          <a:endParaRPr lang="en-AE"/>
        </a:p>
      </dgm:t>
    </dgm:pt>
    <dgm:pt modelId="{B3394A24-D463-42EF-89EA-BC54CB7C6522}">
      <dgm:prSet/>
      <dgm:spPr/>
      <dgm:t>
        <a:bodyPr/>
        <a:lstStyle/>
        <a:p>
          <a:r>
            <a:rPr lang="en-US"/>
            <a:t>Discussing the latest trends and best practices in IAM and PAM.</a:t>
          </a:r>
          <a:endParaRPr lang="en-AE"/>
        </a:p>
      </dgm:t>
    </dgm:pt>
    <dgm:pt modelId="{91469F62-7BC9-4EB3-A275-AA4DFABFC634}" type="parTrans" cxnId="{8A196AD8-6873-4FE8-9A22-2C0F11EA6BE6}">
      <dgm:prSet/>
      <dgm:spPr/>
      <dgm:t>
        <a:bodyPr/>
        <a:lstStyle/>
        <a:p>
          <a:endParaRPr lang="en-AE"/>
        </a:p>
      </dgm:t>
    </dgm:pt>
    <dgm:pt modelId="{05119223-45E2-4633-B9F0-9A3DA6547803}" type="sibTrans" cxnId="{8A196AD8-6873-4FE8-9A22-2C0F11EA6BE6}">
      <dgm:prSet/>
      <dgm:spPr/>
      <dgm:t>
        <a:bodyPr/>
        <a:lstStyle/>
        <a:p>
          <a:endParaRPr lang="en-AE"/>
        </a:p>
      </dgm:t>
    </dgm:pt>
    <dgm:pt modelId="{7E756F32-13BC-49CC-A7AD-F3C2D7ABADA3}">
      <dgm:prSet/>
      <dgm:spPr/>
      <dgm:t>
        <a:bodyPr/>
        <a:lstStyle/>
        <a:p>
          <a:r>
            <a:rPr lang="en-US"/>
            <a:t>Discussing IAM – PAM integration and the challenges involved.</a:t>
          </a:r>
          <a:endParaRPr lang="en-AE"/>
        </a:p>
      </dgm:t>
    </dgm:pt>
    <dgm:pt modelId="{7702314B-C8F4-474B-AFA5-233F5E08BFC8}" type="parTrans" cxnId="{01451D54-06A6-4C4C-9638-4CE8E86F3C6B}">
      <dgm:prSet/>
      <dgm:spPr/>
      <dgm:t>
        <a:bodyPr/>
        <a:lstStyle/>
        <a:p>
          <a:endParaRPr lang="en-AE"/>
        </a:p>
      </dgm:t>
    </dgm:pt>
    <dgm:pt modelId="{36A83BD4-2F4C-4E5E-836A-EB5DEDE88C70}" type="sibTrans" cxnId="{01451D54-06A6-4C4C-9638-4CE8E86F3C6B}">
      <dgm:prSet/>
      <dgm:spPr/>
      <dgm:t>
        <a:bodyPr/>
        <a:lstStyle/>
        <a:p>
          <a:endParaRPr lang="en-AE"/>
        </a:p>
      </dgm:t>
    </dgm:pt>
    <dgm:pt modelId="{6E9057B4-BA9A-4F26-A7DB-8E7E09CCC478}">
      <dgm:prSet/>
      <dgm:spPr/>
      <dgm:t>
        <a:bodyPr/>
        <a:lstStyle/>
        <a:p>
          <a:r>
            <a:rPr lang="en-US"/>
            <a:t>Sharing real-world examples of how IAM and PAM have been successfully implemented in organizations, including the benefits achieved and the lessons learned.</a:t>
          </a:r>
          <a:endParaRPr lang="en-AE"/>
        </a:p>
      </dgm:t>
    </dgm:pt>
    <dgm:pt modelId="{8D726D92-7E88-4609-923F-EF942A559A45}" type="parTrans" cxnId="{CAE31260-6CDA-45C1-9725-C07634A3628F}">
      <dgm:prSet/>
      <dgm:spPr/>
      <dgm:t>
        <a:bodyPr/>
        <a:lstStyle/>
        <a:p>
          <a:endParaRPr lang="en-AE"/>
        </a:p>
      </dgm:t>
    </dgm:pt>
    <dgm:pt modelId="{5E272AFD-5CD6-4F9A-8639-52240ED33A21}" type="sibTrans" cxnId="{CAE31260-6CDA-45C1-9725-C07634A3628F}">
      <dgm:prSet/>
      <dgm:spPr/>
      <dgm:t>
        <a:bodyPr/>
        <a:lstStyle/>
        <a:p>
          <a:endParaRPr lang="en-AE"/>
        </a:p>
      </dgm:t>
    </dgm:pt>
    <dgm:pt modelId="{A4DD19A8-7343-43D3-8A33-685B91915BC2}">
      <dgm:prSet/>
      <dgm:spPr/>
      <dgm:t>
        <a:bodyPr/>
        <a:lstStyle/>
        <a:p>
          <a:r>
            <a:rPr lang="en-US"/>
            <a:t>Exploring the different IAM and PAM solutions available in the market, their features, and how to select the right solution for an organization.</a:t>
          </a:r>
          <a:endParaRPr lang="en-AE"/>
        </a:p>
      </dgm:t>
    </dgm:pt>
    <dgm:pt modelId="{F73C9A3A-7065-4FBE-A532-4317F88BC479}" type="parTrans" cxnId="{4B3AAB9D-87E1-4697-A288-70BB00613F0B}">
      <dgm:prSet/>
      <dgm:spPr/>
      <dgm:t>
        <a:bodyPr/>
        <a:lstStyle/>
        <a:p>
          <a:endParaRPr lang="en-AE"/>
        </a:p>
      </dgm:t>
    </dgm:pt>
    <dgm:pt modelId="{ABB44559-FE7F-4826-85A0-06BF2ECD571F}" type="sibTrans" cxnId="{4B3AAB9D-87E1-4697-A288-70BB00613F0B}">
      <dgm:prSet/>
      <dgm:spPr/>
      <dgm:t>
        <a:bodyPr/>
        <a:lstStyle/>
        <a:p>
          <a:endParaRPr lang="en-AE"/>
        </a:p>
      </dgm:t>
    </dgm:pt>
    <dgm:pt modelId="{82634934-1573-422F-93BD-AC2E649D1076}">
      <dgm:prSet/>
      <dgm:spPr/>
      <dgm:t>
        <a:bodyPr/>
        <a:lstStyle/>
        <a:p>
          <a:r>
            <a:rPr lang="en-US"/>
            <a:t>Facilitating discussions and brainstorming sessions to help participants identify the IAM and PAM challenges they face in their organizations and possible solutions.</a:t>
          </a:r>
          <a:endParaRPr lang="en-AE"/>
        </a:p>
      </dgm:t>
    </dgm:pt>
    <dgm:pt modelId="{8F9B7A8A-DF8A-4C6B-8F4E-0871F6515871}" type="parTrans" cxnId="{D0443D25-80EF-4FAC-AF83-64BD2DEE1ACB}">
      <dgm:prSet/>
      <dgm:spPr/>
      <dgm:t>
        <a:bodyPr/>
        <a:lstStyle/>
        <a:p>
          <a:endParaRPr lang="en-AE"/>
        </a:p>
      </dgm:t>
    </dgm:pt>
    <dgm:pt modelId="{3506D63F-9F14-4BCB-83C3-E00C2CBEFC24}" type="sibTrans" cxnId="{D0443D25-80EF-4FAC-AF83-64BD2DEE1ACB}">
      <dgm:prSet/>
      <dgm:spPr/>
      <dgm:t>
        <a:bodyPr/>
        <a:lstStyle/>
        <a:p>
          <a:endParaRPr lang="en-AE"/>
        </a:p>
      </dgm:t>
    </dgm:pt>
    <dgm:pt modelId="{5105A6A7-9AE7-4F42-AADD-0E4A7C4A7E0F}" type="pres">
      <dgm:prSet presAssocID="{8DD62F24-4AA0-4EF5-B64E-AA40A6A95DCA}" presName="linear" presStyleCnt="0">
        <dgm:presLayoutVars>
          <dgm:animLvl val="lvl"/>
          <dgm:resizeHandles val="exact"/>
        </dgm:presLayoutVars>
      </dgm:prSet>
      <dgm:spPr/>
    </dgm:pt>
    <dgm:pt modelId="{8B6DCAA4-7AD9-4D37-878D-D5F22460477A}" type="pres">
      <dgm:prSet presAssocID="{57E35A43-1C73-42CE-A7FA-908A379C817A}" presName="parentText" presStyleLbl="node1" presStyleIdx="0" presStyleCnt="6">
        <dgm:presLayoutVars>
          <dgm:chMax val="0"/>
          <dgm:bulletEnabled val="1"/>
        </dgm:presLayoutVars>
      </dgm:prSet>
      <dgm:spPr/>
    </dgm:pt>
    <dgm:pt modelId="{13B04783-0BD7-4415-BD4D-83C6B71704D1}" type="pres">
      <dgm:prSet presAssocID="{6E808B00-FA32-4E4F-AEE9-AC363CB98508}" presName="spacer" presStyleCnt="0"/>
      <dgm:spPr/>
    </dgm:pt>
    <dgm:pt modelId="{FB2FD0E1-255C-449E-97C0-1010269334E1}" type="pres">
      <dgm:prSet presAssocID="{B3394A24-D463-42EF-89EA-BC54CB7C6522}" presName="parentText" presStyleLbl="node1" presStyleIdx="1" presStyleCnt="6">
        <dgm:presLayoutVars>
          <dgm:chMax val="0"/>
          <dgm:bulletEnabled val="1"/>
        </dgm:presLayoutVars>
      </dgm:prSet>
      <dgm:spPr/>
    </dgm:pt>
    <dgm:pt modelId="{1C1290A0-E66C-4E2E-8D2F-6FDF2C43D737}" type="pres">
      <dgm:prSet presAssocID="{05119223-45E2-4633-B9F0-9A3DA6547803}" presName="spacer" presStyleCnt="0"/>
      <dgm:spPr/>
    </dgm:pt>
    <dgm:pt modelId="{378D9D94-BBC7-472A-AFD3-292883DC4483}" type="pres">
      <dgm:prSet presAssocID="{7E756F32-13BC-49CC-A7AD-F3C2D7ABADA3}" presName="parentText" presStyleLbl="node1" presStyleIdx="2" presStyleCnt="6">
        <dgm:presLayoutVars>
          <dgm:chMax val="0"/>
          <dgm:bulletEnabled val="1"/>
        </dgm:presLayoutVars>
      </dgm:prSet>
      <dgm:spPr/>
    </dgm:pt>
    <dgm:pt modelId="{0E5B6A28-571D-4485-AAEC-AE8D6F7C313B}" type="pres">
      <dgm:prSet presAssocID="{36A83BD4-2F4C-4E5E-836A-EB5DEDE88C70}" presName="spacer" presStyleCnt="0"/>
      <dgm:spPr/>
    </dgm:pt>
    <dgm:pt modelId="{C1A2DA98-2807-42B5-AF91-E7A0446B1C72}" type="pres">
      <dgm:prSet presAssocID="{6E9057B4-BA9A-4F26-A7DB-8E7E09CCC478}" presName="parentText" presStyleLbl="node1" presStyleIdx="3" presStyleCnt="6">
        <dgm:presLayoutVars>
          <dgm:chMax val="0"/>
          <dgm:bulletEnabled val="1"/>
        </dgm:presLayoutVars>
      </dgm:prSet>
      <dgm:spPr/>
    </dgm:pt>
    <dgm:pt modelId="{FFDB1ADB-9597-4F24-9C72-01E1AB98C0E8}" type="pres">
      <dgm:prSet presAssocID="{5E272AFD-5CD6-4F9A-8639-52240ED33A21}" presName="spacer" presStyleCnt="0"/>
      <dgm:spPr/>
    </dgm:pt>
    <dgm:pt modelId="{0ACDADFA-8387-4402-9C84-6F372CECB663}" type="pres">
      <dgm:prSet presAssocID="{A4DD19A8-7343-43D3-8A33-685B91915BC2}" presName="parentText" presStyleLbl="node1" presStyleIdx="4" presStyleCnt="6">
        <dgm:presLayoutVars>
          <dgm:chMax val="0"/>
          <dgm:bulletEnabled val="1"/>
        </dgm:presLayoutVars>
      </dgm:prSet>
      <dgm:spPr/>
    </dgm:pt>
    <dgm:pt modelId="{0CA88D32-DFCF-42FF-AD0C-2C9B96941342}" type="pres">
      <dgm:prSet presAssocID="{ABB44559-FE7F-4826-85A0-06BF2ECD571F}" presName="spacer" presStyleCnt="0"/>
      <dgm:spPr/>
    </dgm:pt>
    <dgm:pt modelId="{9D5B4DF2-3A4D-433F-B9FE-2CCC05A54244}" type="pres">
      <dgm:prSet presAssocID="{82634934-1573-422F-93BD-AC2E649D1076}" presName="parentText" presStyleLbl="node1" presStyleIdx="5" presStyleCnt="6">
        <dgm:presLayoutVars>
          <dgm:chMax val="0"/>
          <dgm:bulletEnabled val="1"/>
        </dgm:presLayoutVars>
      </dgm:prSet>
      <dgm:spPr/>
    </dgm:pt>
  </dgm:ptLst>
  <dgm:cxnLst>
    <dgm:cxn modelId="{1CD6C30E-5815-45F9-9A6E-D38AEE711291}" type="presOf" srcId="{6E9057B4-BA9A-4F26-A7DB-8E7E09CCC478}" destId="{C1A2DA98-2807-42B5-AF91-E7A0446B1C72}" srcOrd="0" destOrd="0" presId="urn:microsoft.com/office/officeart/2005/8/layout/vList2"/>
    <dgm:cxn modelId="{D0443D25-80EF-4FAC-AF83-64BD2DEE1ACB}" srcId="{8DD62F24-4AA0-4EF5-B64E-AA40A6A95DCA}" destId="{82634934-1573-422F-93BD-AC2E649D1076}" srcOrd="5" destOrd="0" parTransId="{8F9B7A8A-DF8A-4C6B-8F4E-0871F6515871}" sibTransId="{3506D63F-9F14-4BCB-83C3-E00C2CBEFC24}"/>
    <dgm:cxn modelId="{4F5D842C-A22A-4371-BFD7-3AA2B73F8809}" type="presOf" srcId="{82634934-1573-422F-93BD-AC2E649D1076}" destId="{9D5B4DF2-3A4D-433F-B9FE-2CCC05A54244}" srcOrd="0" destOrd="0" presId="urn:microsoft.com/office/officeart/2005/8/layout/vList2"/>
    <dgm:cxn modelId="{CAE31260-6CDA-45C1-9725-C07634A3628F}" srcId="{8DD62F24-4AA0-4EF5-B64E-AA40A6A95DCA}" destId="{6E9057B4-BA9A-4F26-A7DB-8E7E09CCC478}" srcOrd="3" destOrd="0" parTransId="{8D726D92-7E88-4609-923F-EF942A559A45}" sibTransId="{5E272AFD-5CD6-4F9A-8639-52240ED33A21}"/>
    <dgm:cxn modelId="{49149171-BB70-4522-BB4E-056200F2812E}" type="presOf" srcId="{B3394A24-D463-42EF-89EA-BC54CB7C6522}" destId="{FB2FD0E1-255C-449E-97C0-1010269334E1}" srcOrd="0" destOrd="0" presId="urn:microsoft.com/office/officeart/2005/8/layout/vList2"/>
    <dgm:cxn modelId="{01451D54-06A6-4C4C-9638-4CE8E86F3C6B}" srcId="{8DD62F24-4AA0-4EF5-B64E-AA40A6A95DCA}" destId="{7E756F32-13BC-49CC-A7AD-F3C2D7ABADA3}" srcOrd="2" destOrd="0" parTransId="{7702314B-C8F4-474B-AFA5-233F5E08BFC8}" sibTransId="{36A83BD4-2F4C-4E5E-836A-EB5DEDE88C70}"/>
    <dgm:cxn modelId="{81823B5A-6341-4856-9760-D5D35FB5D3C4}" srcId="{8DD62F24-4AA0-4EF5-B64E-AA40A6A95DCA}" destId="{57E35A43-1C73-42CE-A7FA-908A379C817A}" srcOrd="0" destOrd="0" parTransId="{2695B55F-F917-4BCF-A3AB-50CF4BEC7255}" sibTransId="{6E808B00-FA32-4E4F-AEE9-AC363CB98508}"/>
    <dgm:cxn modelId="{E0D5308C-5561-40C4-B011-558ABE62E260}" type="presOf" srcId="{57E35A43-1C73-42CE-A7FA-908A379C817A}" destId="{8B6DCAA4-7AD9-4D37-878D-D5F22460477A}" srcOrd="0" destOrd="0" presId="urn:microsoft.com/office/officeart/2005/8/layout/vList2"/>
    <dgm:cxn modelId="{32DA598C-7977-417D-AD83-A0D40CEE41D3}" type="presOf" srcId="{7E756F32-13BC-49CC-A7AD-F3C2D7ABADA3}" destId="{378D9D94-BBC7-472A-AFD3-292883DC4483}" srcOrd="0" destOrd="0" presId="urn:microsoft.com/office/officeart/2005/8/layout/vList2"/>
    <dgm:cxn modelId="{4B3AAB9D-87E1-4697-A288-70BB00613F0B}" srcId="{8DD62F24-4AA0-4EF5-B64E-AA40A6A95DCA}" destId="{A4DD19A8-7343-43D3-8A33-685B91915BC2}" srcOrd="4" destOrd="0" parTransId="{F73C9A3A-7065-4FBE-A532-4317F88BC479}" sibTransId="{ABB44559-FE7F-4826-85A0-06BF2ECD571F}"/>
    <dgm:cxn modelId="{986ECDD5-677D-4FCC-A157-69A4B1AED6E6}" type="presOf" srcId="{8DD62F24-4AA0-4EF5-B64E-AA40A6A95DCA}" destId="{5105A6A7-9AE7-4F42-AADD-0E4A7C4A7E0F}" srcOrd="0" destOrd="0" presId="urn:microsoft.com/office/officeart/2005/8/layout/vList2"/>
    <dgm:cxn modelId="{8A196AD8-6873-4FE8-9A22-2C0F11EA6BE6}" srcId="{8DD62F24-4AA0-4EF5-B64E-AA40A6A95DCA}" destId="{B3394A24-D463-42EF-89EA-BC54CB7C6522}" srcOrd="1" destOrd="0" parTransId="{91469F62-7BC9-4EB3-A275-AA4DFABFC634}" sibTransId="{05119223-45E2-4633-B9F0-9A3DA6547803}"/>
    <dgm:cxn modelId="{B40341E6-387E-412A-9544-4218C8DE8025}" type="presOf" srcId="{A4DD19A8-7343-43D3-8A33-685B91915BC2}" destId="{0ACDADFA-8387-4402-9C84-6F372CECB663}" srcOrd="0" destOrd="0" presId="urn:microsoft.com/office/officeart/2005/8/layout/vList2"/>
    <dgm:cxn modelId="{60BB2F5B-B2C5-430B-8AC7-689F86E9B0B6}" type="presParOf" srcId="{5105A6A7-9AE7-4F42-AADD-0E4A7C4A7E0F}" destId="{8B6DCAA4-7AD9-4D37-878D-D5F22460477A}" srcOrd="0" destOrd="0" presId="urn:microsoft.com/office/officeart/2005/8/layout/vList2"/>
    <dgm:cxn modelId="{59626876-B700-4F00-BF01-EE90EBDB4603}" type="presParOf" srcId="{5105A6A7-9AE7-4F42-AADD-0E4A7C4A7E0F}" destId="{13B04783-0BD7-4415-BD4D-83C6B71704D1}" srcOrd="1" destOrd="0" presId="urn:microsoft.com/office/officeart/2005/8/layout/vList2"/>
    <dgm:cxn modelId="{C7C76B58-0CAD-4030-B8D6-AFA3C7AE990F}" type="presParOf" srcId="{5105A6A7-9AE7-4F42-AADD-0E4A7C4A7E0F}" destId="{FB2FD0E1-255C-449E-97C0-1010269334E1}" srcOrd="2" destOrd="0" presId="urn:microsoft.com/office/officeart/2005/8/layout/vList2"/>
    <dgm:cxn modelId="{0AE8BDAE-AE62-4B12-AA54-643F18D66633}" type="presParOf" srcId="{5105A6A7-9AE7-4F42-AADD-0E4A7C4A7E0F}" destId="{1C1290A0-E66C-4E2E-8D2F-6FDF2C43D737}" srcOrd="3" destOrd="0" presId="urn:microsoft.com/office/officeart/2005/8/layout/vList2"/>
    <dgm:cxn modelId="{387D5A4F-B578-4B49-A159-987E14E9EA54}" type="presParOf" srcId="{5105A6A7-9AE7-4F42-AADD-0E4A7C4A7E0F}" destId="{378D9D94-BBC7-472A-AFD3-292883DC4483}" srcOrd="4" destOrd="0" presId="urn:microsoft.com/office/officeart/2005/8/layout/vList2"/>
    <dgm:cxn modelId="{F335B7A8-E973-4B3B-9A71-3DF9FE76ECC7}" type="presParOf" srcId="{5105A6A7-9AE7-4F42-AADD-0E4A7C4A7E0F}" destId="{0E5B6A28-571D-4485-AAEC-AE8D6F7C313B}" srcOrd="5" destOrd="0" presId="urn:microsoft.com/office/officeart/2005/8/layout/vList2"/>
    <dgm:cxn modelId="{681545F8-F137-4CE4-B7AA-9E3DD39E2C4D}" type="presParOf" srcId="{5105A6A7-9AE7-4F42-AADD-0E4A7C4A7E0F}" destId="{C1A2DA98-2807-42B5-AF91-E7A0446B1C72}" srcOrd="6" destOrd="0" presId="urn:microsoft.com/office/officeart/2005/8/layout/vList2"/>
    <dgm:cxn modelId="{03FF6694-DCD5-47D5-B390-674BCEEAEDC0}" type="presParOf" srcId="{5105A6A7-9AE7-4F42-AADD-0E4A7C4A7E0F}" destId="{FFDB1ADB-9597-4F24-9C72-01E1AB98C0E8}" srcOrd="7" destOrd="0" presId="urn:microsoft.com/office/officeart/2005/8/layout/vList2"/>
    <dgm:cxn modelId="{C607D2DB-0C22-4C88-ABE8-33478B828992}" type="presParOf" srcId="{5105A6A7-9AE7-4F42-AADD-0E4A7C4A7E0F}" destId="{0ACDADFA-8387-4402-9C84-6F372CECB663}" srcOrd="8" destOrd="0" presId="urn:microsoft.com/office/officeart/2005/8/layout/vList2"/>
    <dgm:cxn modelId="{8F8878A2-B5FB-43F7-9EBE-2447D36EAD2B}" type="presParOf" srcId="{5105A6A7-9AE7-4F42-AADD-0E4A7C4A7E0F}" destId="{0CA88D32-DFCF-42FF-AD0C-2C9B96941342}" srcOrd="9" destOrd="0" presId="urn:microsoft.com/office/officeart/2005/8/layout/vList2"/>
    <dgm:cxn modelId="{0F3C03BF-0151-4FFE-BB32-F961978AEAFA}" type="presParOf" srcId="{5105A6A7-9AE7-4F42-AADD-0E4A7C4A7E0F}" destId="{9D5B4DF2-3A4D-433F-B9FE-2CCC05A54244}"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DD62F24-4AA0-4EF5-B64E-AA40A6A95DCA}"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AE"/>
        </a:p>
      </dgm:t>
    </dgm:pt>
    <dgm:pt modelId="{57E35A43-1C73-42CE-A7FA-908A379C817A}">
      <dgm:prSet/>
      <dgm:spPr/>
      <dgm:t>
        <a:bodyPr/>
        <a:lstStyle/>
        <a:p>
          <a:r>
            <a:rPr lang="en-US" b="0" i="0"/>
            <a:t>Lack of alignment between IAM and PAM policies</a:t>
          </a:r>
          <a:endParaRPr lang="en-AE" dirty="0"/>
        </a:p>
      </dgm:t>
    </dgm:pt>
    <dgm:pt modelId="{2695B55F-F917-4BCF-A3AB-50CF4BEC7255}" type="parTrans" cxnId="{81823B5A-6341-4856-9760-D5D35FB5D3C4}">
      <dgm:prSet/>
      <dgm:spPr/>
      <dgm:t>
        <a:bodyPr/>
        <a:lstStyle/>
        <a:p>
          <a:endParaRPr lang="en-AE"/>
        </a:p>
      </dgm:t>
    </dgm:pt>
    <dgm:pt modelId="{6E808B00-FA32-4E4F-AEE9-AC363CB98508}" type="sibTrans" cxnId="{81823B5A-6341-4856-9760-D5D35FB5D3C4}">
      <dgm:prSet/>
      <dgm:spPr/>
      <dgm:t>
        <a:bodyPr/>
        <a:lstStyle/>
        <a:p>
          <a:endParaRPr lang="en-AE"/>
        </a:p>
      </dgm:t>
    </dgm:pt>
    <dgm:pt modelId="{3FB77051-67F3-44D8-9510-741262426B4B}">
      <dgm:prSet/>
      <dgm:spPr/>
      <dgm:t>
        <a:bodyPr/>
        <a:lstStyle/>
        <a:p>
          <a:pPr>
            <a:buFont typeface="Arial" panose="020B0604020202020204" pitchFamily="34" charset="0"/>
            <a:buChar char="•"/>
          </a:pPr>
          <a:r>
            <a:rPr lang="en-US" b="0" i="0" dirty="0"/>
            <a:t>May result in inconsistent access policies</a:t>
          </a:r>
        </a:p>
      </dgm:t>
    </dgm:pt>
    <dgm:pt modelId="{B17E0A39-C724-4391-8DD7-E424391D976A}" type="parTrans" cxnId="{49597115-FC5E-40E2-85FB-823CE720EC6A}">
      <dgm:prSet/>
      <dgm:spPr/>
      <dgm:t>
        <a:bodyPr/>
        <a:lstStyle/>
        <a:p>
          <a:endParaRPr lang="en-AE"/>
        </a:p>
      </dgm:t>
    </dgm:pt>
    <dgm:pt modelId="{2C4D4325-DCC4-4623-9887-8572171AECC1}" type="sibTrans" cxnId="{49597115-FC5E-40E2-85FB-823CE720EC6A}">
      <dgm:prSet/>
      <dgm:spPr/>
      <dgm:t>
        <a:bodyPr/>
        <a:lstStyle/>
        <a:p>
          <a:endParaRPr lang="en-AE"/>
        </a:p>
      </dgm:t>
    </dgm:pt>
    <dgm:pt modelId="{B7823DCB-64F9-456B-992F-4E59283EB5C5}">
      <dgm:prSet/>
      <dgm:spPr/>
      <dgm:t>
        <a:bodyPr/>
        <a:lstStyle/>
        <a:p>
          <a:pPr>
            <a:buFont typeface="Arial" panose="020B0604020202020204" pitchFamily="34" charset="0"/>
            <a:buChar char="•"/>
          </a:pPr>
          <a:r>
            <a:rPr lang="en-US" b="0" i="0"/>
            <a:t>May cause confusion among users and administrators</a:t>
          </a:r>
        </a:p>
      </dgm:t>
    </dgm:pt>
    <dgm:pt modelId="{D79E1B53-51D8-4784-B6F3-6E5FA77E3D26}" type="parTrans" cxnId="{2CA2BB13-E1BA-4AFB-BF2F-644C5C1114C0}">
      <dgm:prSet/>
      <dgm:spPr/>
      <dgm:t>
        <a:bodyPr/>
        <a:lstStyle/>
        <a:p>
          <a:endParaRPr lang="en-AE"/>
        </a:p>
      </dgm:t>
    </dgm:pt>
    <dgm:pt modelId="{6AAE227D-8361-422F-83E6-26712EC5B0C5}" type="sibTrans" cxnId="{2CA2BB13-E1BA-4AFB-BF2F-644C5C1114C0}">
      <dgm:prSet/>
      <dgm:spPr/>
      <dgm:t>
        <a:bodyPr/>
        <a:lstStyle/>
        <a:p>
          <a:endParaRPr lang="en-AE"/>
        </a:p>
      </dgm:t>
    </dgm:pt>
    <dgm:pt modelId="{FC21DCF6-94C4-4AB6-9912-20A2676CA92D}">
      <dgm:prSet/>
      <dgm:spPr/>
      <dgm:t>
        <a:bodyPr/>
        <a:lstStyle/>
        <a:p>
          <a:pPr>
            <a:buFont typeface="Arial" panose="020B0604020202020204" pitchFamily="34" charset="0"/>
            <a:buChar char="•"/>
          </a:pPr>
          <a:r>
            <a:rPr lang="en-US" b="0" i="0"/>
            <a:t>Siloed IAM and PAM solutions</a:t>
          </a:r>
        </a:p>
      </dgm:t>
    </dgm:pt>
    <dgm:pt modelId="{BECCB82C-F5A6-4F9E-B9AB-86D11E1D9224}" type="parTrans" cxnId="{022B7C1B-6C7A-4905-BBBC-240D3A3963BB}">
      <dgm:prSet/>
      <dgm:spPr/>
      <dgm:t>
        <a:bodyPr/>
        <a:lstStyle/>
        <a:p>
          <a:endParaRPr lang="en-AE"/>
        </a:p>
      </dgm:t>
    </dgm:pt>
    <dgm:pt modelId="{EE3C6656-0B51-4146-9C86-C1BDC3F2EB3C}" type="sibTrans" cxnId="{022B7C1B-6C7A-4905-BBBC-240D3A3963BB}">
      <dgm:prSet/>
      <dgm:spPr/>
      <dgm:t>
        <a:bodyPr/>
        <a:lstStyle/>
        <a:p>
          <a:endParaRPr lang="en-AE"/>
        </a:p>
      </dgm:t>
    </dgm:pt>
    <dgm:pt modelId="{A0DB1765-43DB-45A5-8E18-F07F6A561CE6}">
      <dgm:prSet/>
      <dgm:spPr/>
      <dgm:t>
        <a:bodyPr/>
        <a:lstStyle/>
        <a:p>
          <a:pPr>
            <a:buFont typeface="Arial" panose="020B0604020202020204" pitchFamily="34" charset="0"/>
            <a:buChar char="•"/>
          </a:pPr>
          <a:r>
            <a:rPr lang="en-US" b="0" i="0"/>
            <a:t>May lead to unnecessary complexity and inefficiencies</a:t>
          </a:r>
        </a:p>
      </dgm:t>
    </dgm:pt>
    <dgm:pt modelId="{5CDC3577-3D5B-48C0-8A36-FB9F49047326}" type="parTrans" cxnId="{2921294C-4AF5-4F18-862F-E7CE7B5526C1}">
      <dgm:prSet/>
      <dgm:spPr/>
      <dgm:t>
        <a:bodyPr/>
        <a:lstStyle/>
        <a:p>
          <a:endParaRPr lang="en-AE"/>
        </a:p>
      </dgm:t>
    </dgm:pt>
    <dgm:pt modelId="{EAF3C48B-4CFB-4151-86E4-C3FFFF826CCB}" type="sibTrans" cxnId="{2921294C-4AF5-4F18-862F-E7CE7B5526C1}">
      <dgm:prSet/>
      <dgm:spPr/>
      <dgm:t>
        <a:bodyPr/>
        <a:lstStyle/>
        <a:p>
          <a:endParaRPr lang="en-AE"/>
        </a:p>
      </dgm:t>
    </dgm:pt>
    <dgm:pt modelId="{BA39FC99-8888-46ED-A05E-78299DCF0DFA}">
      <dgm:prSet/>
      <dgm:spPr/>
      <dgm:t>
        <a:bodyPr/>
        <a:lstStyle/>
        <a:p>
          <a:pPr>
            <a:buFont typeface="Arial" panose="020B0604020202020204" pitchFamily="34" charset="0"/>
            <a:buChar char="•"/>
          </a:pPr>
          <a:r>
            <a:rPr lang="en-US" b="0" i="0"/>
            <a:t>May cause difficulty in maintaining compliance and auditing requirements</a:t>
          </a:r>
        </a:p>
      </dgm:t>
    </dgm:pt>
    <dgm:pt modelId="{E93A965F-291D-41CB-A2F1-59AFB28C2968}" type="parTrans" cxnId="{A4A1FF84-EE10-47D6-A972-6A5AFBFC3DCD}">
      <dgm:prSet/>
      <dgm:spPr/>
      <dgm:t>
        <a:bodyPr/>
        <a:lstStyle/>
        <a:p>
          <a:endParaRPr lang="en-AE"/>
        </a:p>
      </dgm:t>
    </dgm:pt>
    <dgm:pt modelId="{655E849C-E762-4C54-9BCF-7B2DBA524F4B}" type="sibTrans" cxnId="{A4A1FF84-EE10-47D6-A972-6A5AFBFC3DCD}">
      <dgm:prSet/>
      <dgm:spPr/>
      <dgm:t>
        <a:bodyPr/>
        <a:lstStyle/>
        <a:p>
          <a:endParaRPr lang="en-AE"/>
        </a:p>
      </dgm:t>
    </dgm:pt>
    <dgm:pt modelId="{C424D3DA-52D5-44E5-B8C9-2C0C1E91C99D}">
      <dgm:prSet/>
      <dgm:spPr/>
      <dgm:t>
        <a:bodyPr/>
        <a:lstStyle/>
        <a:p>
          <a:pPr>
            <a:buFont typeface="Arial" panose="020B0604020202020204" pitchFamily="34" charset="0"/>
            <a:buChar char="•"/>
          </a:pPr>
          <a:r>
            <a:rPr lang="en-US" b="0" i="0"/>
            <a:t>Difficulty in managing privileged access</a:t>
          </a:r>
        </a:p>
      </dgm:t>
    </dgm:pt>
    <dgm:pt modelId="{E137BC8A-2788-48D6-AC64-13D38EC9458A}" type="parTrans" cxnId="{2053A62D-192D-4E68-8EF6-941FD04BA4EE}">
      <dgm:prSet/>
      <dgm:spPr/>
      <dgm:t>
        <a:bodyPr/>
        <a:lstStyle/>
        <a:p>
          <a:endParaRPr lang="en-AE"/>
        </a:p>
      </dgm:t>
    </dgm:pt>
    <dgm:pt modelId="{562B5406-3884-488E-9621-C216722BE85C}" type="sibTrans" cxnId="{2053A62D-192D-4E68-8EF6-941FD04BA4EE}">
      <dgm:prSet/>
      <dgm:spPr/>
      <dgm:t>
        <a:bodyPr/>
        <a:lstStyle/>
        <a:p>
          <a:endParaRPr lang="en-AE"/>
        </a:p>
      </dgm:t>
    </dgm:pt>
    <dgm:pt modelId="{B19C71F1-20FD-400B-9612-D498F7C56C07}">
      <dgm:prSet/>
      <dgm:spPr/>
      <dgm:t>
        <a:bodyPr/>
        <a:lstStyle/>
        <a:p>
          <a:pPr>
            <a:buFont typeface="Arial" panose="020B0604020202020204" pitchFamily="34" charset="0"/>
            <a:buChar char="•"/>
          </a:pPr>
          <a:r>
            <a:rPr lang="en-US" b="0" i="0"/>
            <a:t>May lead to mismanagement of sensitive data and systems</a:t>
          </a:r>
        </a:p>
      </dgm:t>
    </dgm:pt>
    <dgm:pt modelId="{B4DE46D9-828D-4361-B883-D5871D6684F4}" type="parTrans" cxnId="{995B4190-4CBC-4995-BA75-FD75623642DF}">
      <dgm:prSet/>
      <dgm:spPr/>
      <dgm:t>
        <a:bodyPr/>
        <a:lstStyle/>
        <a:p>
          <a:endParaRPr lang="en-AE"/>
        </a:p>
      </dgm:t>
    </dgm:pt>
    <dgm:pt modelId="{AF0F93C1-8553-45B5-B7EB-B26FA98CAD6B}" type="sibTrans" cxnId="{995B4190-4CBC-4995-BA75-FD75623642DF}">
      <dgm:prSet/>
      <dgm:spPr/>
      <dgm:t>
        <a:bodyPr/>
        <a:lstStyle/>
        <a:p>
          <a:endParaRPr lang="en-AE"/>
        </a:p>
      </dgm:t>
    </dgm:pt>
    <dgm:pt modelId="{3F393D00-CAF5-445C-B64C-181242060978}">
      <dgm:prSet/>
      <dgm:spPr/>
      <dgm:t>
        <a:bodyPr/>
        <a:lstStyle/>
        <a:p>
          <a:pPr>
            <a:buFont typeface="Arial" panose="020B0604020202020204" pitchFamily="34" charset="0"/>
            <a:buChar char="•"/>
          </a:pPr>
          <a:r>
            <a:rPr lang="en-US" b="0" i="0"/>
            <a:t>May cause regulatory and compliance risks</a:t>
          </a:r>
        </a:p>
      </dgm:t>
    </dgm:pt>
    <dgm:pt modelId="{0AD69EDB-00F9-44B1-B12C-F815EDC79825}" type="parTrans" cxnId="{C91C88C7-32A5-4510-98D1-1F7CE4DFEF78}">
      <dgm:prSet/>
      <dgm:spPr/>
      <dgm:t>
        <a:bodyPr/>
        <a:lstStyle/>
        <a:p>
          <a:endParaRPr lang="en-AE"/>
        </a:p>
      </dgm:t>
    </dgm:pt>
    <dgm:pt modelId="{74FC40B0-58AC-4229-8E18-3AD886B1F05C}" type="sibTrans" cxnId="{C91C88C7-32A5-4510-98D1-1F7CE4DFEF78}">
      <dgm:prSet/>
      <dgm:spPr/>
      <dgm:t>
        <a:bodyPr/>
        <a:lstStyle/>
        <a:p>
          <a:endParaRPr lang="en-AE"/>
        </a:p>
      </dgm:t>
    </dgm:pt>
    <dgm:pt modelId="{60109534-F6F6-40FE-B193-1FCCFCB6E73A}">
      <dgm:prSet/>
      <dgm:spPr/>
      <dgm:t>
        <a:bodyPr/>
        <a:lstStyle/>
        <a:p>
          <a:pPr>
            <a:buFont typeface="Arial" panose="020B0604020202020204" pitchFamily="34" charset="0"/>
            <a:buChar char="•"/>
          </a:pPr>
          <a:r>
            <a:rPr lang="en-US" b="0" i="0"/>
            <a:t>Inadequate identity governance and administration</a:t>
          </a:r>
        </a:p>
      </dgm:t>
    </dgm:pt>
    <dgm:pt modelId="{1E17BDC9-AE26-48AC-AB36-EF999998D391}" type="parTrans" cxnId="{819173A7-1436-42B1-BFDD-A9A4C84303FA}">
      <dgm:prSet/>
      <dgm:spPr/>
      <dgm:t>
        <a:bodyPr/>
        <a:lstStyle/>
        <a:p>
          <a:endParaRPr lang="en-AE"/>
        </a:p>
      </dgm:t>
    </dgm:pt>
    <dgm:pt modelId="{CAB6E4C2-F9AC-43E6-9416-3ADB2E3B4D4A}" type="sibTrans" cxnId="{819173A7-1436-42B1-BFDD-A9A4C84303FA}">
      <dgm:prSet/>
      <dgm:spPr/>
      <dgm:t>
        <a:bodyPr/>
        <a:lstStyle/>
        <a:p>
          <a:endParaRPr lang="en-AE"/>
        </a:p>
      </dgm:t>
    </dgm:pt>
    <dgm:pt modelId="{5572CED4-B029-465B-8A68-CD5D36CD73F1}">
      <dgm:prSet/>
      <dgm:spPr/>
      <dgm:t>
        <a:bodyPr/>
        <a:lstStyle/>
        <a:p>
          <a:pPr>
            <a:buFont typeface="Arial" panose="020B0604020202020204" pitchFamily="34" charset="0"/>
            <a:buChar char="•"/>
          </a:pPr>
          <a:r>
            <a:rPr lang="en-US" b="0" i="0"/>
            <a:t>May cause ineffective management of user identities and access</a:t>
          </a:r>
        </a:p>
      </dgm:t>
    </dgm:pt>
    <dgm:pt modelId="{57A1896A-B3A9-42AF-8A84-9719FEFF4026}" type="parTrans" cxnId="{6DB74B2E-16C6-48F5-8E7E-522A953720EF}">
      <dgm:prSet/>
      <dgm:spPr/>
      <dgm:t>
        <a:bodyPr/>
        <a:lstStyle/>
        <a:p>
          <a:endParaRPr lang="en-AE"/>
        </a:p>
      </dgm:t>
    </dgm:pt>
    <dgm:pt modelId="{95F1A29E-1750-43C3-8811-821F7A350950}" type="sibTrans" cxnId="{6DB74B2E-16C6-48F5-8E7E-522A953720EF}">
      <dgm:prSet/>
      <dgm:spPr/>
      <dgm:t>
        <a:bodyPr/>
        <a:lstStyle/>
        <a:p>
          <a:endParaRPr lang="en-AE"/>
        </a:p>
      </dgm:t>
    </dgm:pt>
    <dgm:pt modelId="{C0BDC9D5-4ADA-4266-84B3-E41F73B75819}">
      <dgm:prSet/>
      <dgm:spPr/>
      <dgm:t>
        <a:bodyPr/>
        <a:lstStyle/>
        <a:p>
          <a:pPr>
            <a:buFont typeface="Arial" panose="020B0604020202020204" pitchFamily="34" charset="0"/>
            <a:buChar char="•"/>
          </a:pPr>
          <a:r>
            <a:rPr lang="en-US" b="0" i="0"/>
            <a:t>May cause inconsistencies in access policies and enforcement</a:t>
          </a:r>
        </a:p>
      </dgm:t>
    </dgm:pt>
    <dgm:pt modelId="{73BD667D-0DE7-4446-9233-84EDC4B43EBA}" type="parTrans" cxnId="{66C02813-A555-4BED-9B20-356E3963D8C8}">
      <dgm:prSet/>
      <dgm:spPr/>
      <dgm:t>
        <a:bodyPr/>
        <a:lstStyle/>
        <a:p>
          <a:endParaRPr lang="en-AE"/>
        </a:p>
      </dgm:t>
    </dgm:pt>
    <dgm:pt modelId="{55662968-A2AB-44B0-A55E-7E793F3F96A0}" type="sibTrans" cxnId="{66C02813-A555-4BED-9B20-356E3963D8C8}">
      <dgm:prSet/>
      <dgm:spPr/>
      <dgm:t>
        <a:bodyPr/>
        <a:lstStyle/>
        <a:p>
          <a:endParaRPr lang="en-AE"/>
        </a:p>
      </dgm:t>
    </dgm:pt>
    <dgm:pt modelId="{5C37BC88-5236-4285-844D-6B62763591DC}">
      <dgm:prSet/>
      <dgm:spPr/>
      <dgm:t>
        <a:bodyPr/>
        <a:lstStyle/>
        <a:p>
          <a:pPr>
            <a:buFont typeface="Arial" panose="020B0604020202020204" pitchFamily="34" charset="0"/>
            <a:buChar char="•"/>
          </a:pPr>
          <a:r>
            <a:rPr lang="en-US" b="0" i="0"/>
            <a:t>Limited visibility and control over privileged access</a:t>
          </a:r>
        </a:p>
      </dgm:t>
    </dgm:pt>
    <dgm:pt modelId="{E0D5B27F-6F7C-4AAC-842C-A197795B6C2B}" type="parTrans" cxnId="{2F00BFB0-0CC3-47E2-99E6-6381F26990C7}">
      <dgm:prSet/>
      <dgm:spPr/>
      <dgm:t>
        <a:bodyPr/>
        <a:lstStyle/>
        <a:p>
          <a:endParaRPr lang="en-AE"/>
        </a:p>
      </dgm:t>
    </dgm:pt>
    <dgm:pt modelId="{EEFB0FD4-B6F6-4FF5-BF08-487312F46578}" type="sibTrans" cxnId="{2F00BFB0-0CC3-47E2-99E6-6381F26990C7}">
      <dgm:prSet/>
      <dgm:spPr/>
      <dgm:t>
        <a:bodyPr/>
        <a:lstStyle/>
        <a:p>
          <a:endParaRPr lang="en-AE"/>
        </a:p>
      </dgm:t>
    </dgm:pt>
    <dgm:pt modelId="{E0584DAC-B9AE-4AB2-97D4-793B23EBB79B}">
      <dgm:prSet/>
      <dgm:spPr/>
      <dgm:t>
        <a:bodyPr/>
        <a:lstStyle/>
        <a:p>
          <a:pPr>
            <a:buFont typeface="Arial" panose="020B0604020202020204" pitchFamily="34" charset="0"/>
            <a:buChar char="•"/>
          </a:pPr>
          <a:r>
            <a:rPr lang="en-US" b="0" i="0"/>
            <a:t>May result in insufficient monitoring and auditing</a:t>
          </a:r>
        </a:p>
      </dgm:t>
    </dgm:pt>
    <dgm:pt modelId="{44F5196A-C476-4A1B-9B41-B2068F1789F3}" type="parTrans" cxnId="{A96E294C-FCBB-4979-8448-05F31841C8AC}">
      <dgm:prSet/>
      <dgm:spPr/>
      <dgm:t>
        <a:bodyPr/>
        <a:lstStyle/>
        <a:p>
          <a:endParaRPr lang="en-AE"/>
        </a:p>
      </dgm:t>
    </dgm:pt>
    <dgm:pt modelId="{440624BB-E6CE-4D1A-B6AA-CEFD23E4EAE8}" type="sibTrans" cxnId="{A96E294C-FCBB-4979-8448-05F31841C8AC}">
      <dgm:prSet/>
      <dgm:spPr/>
      <dgm:t>
        <a:bodyPr/>
        <a:lstStyle/>
        <a:p>
          <a:endParaRPr lang="en-AE"/>
        </a:p>
      </dgm:t>
    </dgm:pt>
    <dgm:pt modelId="{B0231C91-6BA9-4F01-B894-BD8A77C9A5DA}">
      <dgm:prSet/>
      <dgm:spPr/>
      <dgm:t>
        <a:bodyPr/>
        <a:lstStyle/>
        <a:p>
          <a:pPr>
            <a:buFont typeface="Arial" panose="020B0604020202020204" pitchFamily="34" charset="0"/>
            <a:buChar char="•"/>
          </a:pPr>
          <a:r>
            <a:rPr lang="en-US" b="0" i="0"/>
            <a:t>May cause difficulty in detecting and responding to privileged access abuse</a:t>
          </a:r>
        </a:p>
      </dgm:t>
    </dgm:pt>
    <dgm:pt modelId="{812CACFA-F453-46D1-A7AA-474FC16C2E5C}" type="parTrans" cxnId="{B192A224-7454-4015-BF75-6E520F89BF37}">
      <dgm:prSet/>
      <dgm:spPr/>
      <dgm:t>
        <a:bodyPr/>
        <a:lstStyle/>
        <a:p>
          <a:endParaRPr lang="en-AE"/>
        </a:p>
      </dgm:t>
    </dgm:pt>
    <dgm:pt modelId="{452CF942-99CC-4AD3-85AF-1B2E7E704728}" type="sibTrans" cxnId="{B192A224-7454-4015-BF75-6E520F89BF37}">
      <dgm:prSet/>
      <dgm:spPr/>
      <dgm:t>
        <a:bodyPr/>
        <a:lstStyle/>
        <a:p>
          <a:endParaRPr lang="en-AE"/>
        </a:p>
      </dgm:t>
    </dgm:pt>
    <dgm:pt modelId="{4FEF53A0-7AEC-4805-9EFC-AFF96ABC14B6}">
      <dgm:prSet/>
      <dgm:spPr/>
      <dgm:t>
        <a:bodyPr/>
        <a:lstStyle/>
        <a:p>
          <a:pPr>
            <a:buFont typeface="Arial" panose="020B0604020202020204" pitchFamily="34" charset="0"/>
            <a:buChar char="•"/>
          </a:pPr>
          <a:r>
            <a:rPr lang="en-US" b="0" i="0"/>
            <a:t>Insufficient user education and training</a:t>
          </a:r>
        </a:p>
      </dgm:t>
    </dgm:pt>
    <dgm:pt modelId="{07D63D42-E75D-4E3D-9647-58F6AECB45BE}" type="parTrans" cxnId="{13E206DC-EAFD-4A5E-B27E-90A342D63D4E}">
      <dgm:prSet/>
      <dgm:spPr/>
      <dgm:t>
        <a:bodyPr/>
        <a:lstStyle/>
        <a:p>
          <a:endParaRPr lang="en-AE"/>
        </a:p>
      </dgm:t>
    </dgm:pt>
    <dgm:pt modelId="{D872852B-FF4B-4299-90CD-EC43C49C9E87}" type="sibTrans" cxnId="{13E206DC-EAFD-4A5E-B27E-90A342D63D4E}">
      <dgm:prSet/>
      <dgm:spPr/>
      <dgm:t>
        <a:bodyPr/>
        <a:lstStyle/>
        <a:p>
          <a:endParaRPr lang="en-AE"/>
        </a:p>
      </dgm:t>
    </dgm:pt>
    <dgm:pt modelId="{8C385841-3708-42A7-AE01-068EB0A0B95D}">
      <dgm:prSet/>
      <dgm:spPr/>
      <dgm:t>
        <a:bodyPr/>
        <a:lstStyle/>
        <a:p>
          <a:pPr>
            <a:buFont typeface="Arial" panose="020B0604020202020204" pitchFamily="34" charset="0"/>
            <a:buChar char="•"/>
          </a:pPr>
          <a:r>
            <a:rPr lang="en-US" b="0" i="0"/>
            <a:t>May lead to users not following IAM and PAM policies and procedures</a:t>
          </a:r>
        </a:p>
      </dgm:t>
    </dgm:pt>
    <dgm:pt modelId="{0F4A9B35-B031-4CF2-8DC0-3FE65A54999F}" type="parTrans" cxnId="{97C2FD95-5E09-4748-A75B-2B29C606AE8C}">
      <dgm:prSet/>
      <dgm:spPr/>
      <dgm:t>
        <a:bodyPr/>
        <a:lstStyle/>
        <a:p>
          <a:endParaRPr lang="en-AE"/>
        </a:p>
      </dgm:t>
    </dgm:pt>
    <dgm:pt modelId="{9CF78FDA-5DF6-4D93-BA15-83ACBB1DBEE4}" type="sibTrans" cxnId="{97C2FD95-5E09-4748-A75B-2B29C606AE8C}">
      <dgm:prSet/>
      <dgm:spPr/>
      <dgm:t>
        <a:bodyPr/>
        <a:lstStyle/>
        <a:p>
          <a:endParaRPr lang="en-AE"/>
        </a:p>
      </dgm:t>
    </dgm:pt>
    <dgm:pt modelId="{0585D09C-FD3C-4982-BE06-166004FAA3D7}">
      <dgm:prSet/>
      <dgm:spPr/>
      <dgm:t>
        <a:bodyPr/>
        <a:lstStyle/>
        <a:p>
          <a:pPr>
            <a:buFont typeface="Arial" panose="020B0604020202020204" pitchFamily="34" charset="0"/>
            <a:buChar char="•"/>
          </a:pPr>
          <a:r>
            <a:rPr lang="en-US" b="0" i="0"/>
            <a:t>May cause increased risk of security breaches</a:t>
          </a:r>
        </a:p>
      </dgm:t>
    </dgm:pt>
    <dgm:pt modelId="{DD9F1BA7-D3DA-491E-B483-3684DE94E7AA}" type="parTrans" cxnId="{689CEAF9-9409-48B7-AF32-FF2D4864D72A}">
      <dgm:prSet/>
      <dgm:spPr/>
      <dgm:t>
        <a:bodyPr/>
        <a:lstStyle/>
        <a:p>
          <a:endParaRPr lang="en-AE"/>
        </a:p>
      </dgm:t>
    </dgm:pt>
    <dgm:pt modelId="{55962D37-4DC0-417D-806D-E7E5643D0284}" type="sibTrans" cxnId="{689CEAF9-9409-48B7-AF32-FF2D4864D72A}">
      <dgm:prSet/>
      <dgm:spPr/>
      <dgm:t>
        <a:bodyPr/>
        <a:lstStyle/>
        <a:p>
          <a:endParaRPr lang="en-AE"/>
        </a:p>
      </dgm:t>
    </dgm:pt>
    <dgm:pt modelId="{B5A7374B-B201-4ED1-BE9D-523742B4B8DB}">
      <dgm:prSet/>
      <dgm:spPr/>
      <dgm:t>
        <a:bodyPr/>
        <a:lstStyle/>
        <a:p>
          <a:pPr>
            <a:buFont typeface="Arial" panose="020B0604020202020204" pitchFamily="34" charset="0"/>
            <a:buChar char="•"/>
          </a:pPr>
          <a:r>
            <a:rPr lang="en-US" b="0" i="0"/>
            <a:t>Lack of collaboration between IAM and PAM teams</a:t>
          </a:r>
        </a:p>
      </dgm:t>
    </dgm:pt>
    <dgm:pt modelId="{451ACF1D-C5F2-4B9B-9CD9-ACD6429FBDF0}" type="parTrans" cxnId="{DBCA048A-022C-4F6A-BE7D-683D61824B60}">
      <dgm:prSet/>
      <dgm:spPr/>
      <dgm:t>
        <a:bodyPr/>
        <a:lstStyle/>
        <a:p>
          <a:endParaRPr lang="en-AE"/>
        </a:p>
      </dgm:t>
    </dgm:pt>
    <dgm:pt modelId="{343A2EF3-A6A3-4505-80B4-C61E6D1F5D77}" type="sibTrans" cxnId="{DBCA048A-022C-4F6A-BE7D-683D61824B60}">
      <dgm:prSet/>
      <dgm:spPr/>
      <dgm:t>
        <a:bodyPr/>
        <a:lstStyle/>
        <a:p>
          <a:endParaRPr lang="en-AE"/>
        </a:p>
      </dgm:t>
    </dgm:pt>
    <dgm:pt modelId="{FAAED72A-D8E4-4E83-A323-2145D84B278E}">
      <dgm:prSet/>
      <dgm:spPr/>
      <dgm:t>
        <a:bodyPr/>
        <a:lstStyle/>
        <a:p>
          <a:pPr>
            <a:buFont typeface="Arial" panose="020B0604020202020204" pitchFamily="34" charset="0"/>
            <a:buChar char="•"/>
          </a:pPr>
          <a:r>
            <a:rPr lang="en-US" b="0" i="0"/>
            <a:t>May cause delays in implementing changes or addressing issues</a:t>
          </a:r>
        </a:p>
      </dgm:t>
    </dgm:pt>
    <dgm:pt modelId="{12ADF2DD-46EF-4682-99CE-E071CD310944}" type="parTrans" cxnId="{1EED577E-B4C0-4D51-98DA-0780DC691CBB}">
      <dgm:prSet/>
      <dgm:spPr/>
      <dgm:t>
        <a:bodyPr/>
        <a:lstStyle/>
        <a:p>
          <a:endParaRPr lang="en-AE"/>
        </a:p>
      </dgm:t>
    </dgm:pt>
    <dgm:pt modelId="{E5746589-8DC4-4491-B871-CD630F3D9F37}" type="sibTrans" cxnId="{1EED577E-B4C0-4D51-98DA-0780DC691CBB}">
      <dgm:prSet/>
      <dgm:spPr/>
      <dgm:t>
        <a:bodyPr/>
        <a:lstStyle/>
        <a:p>
          <a:endParaRPr lang="en-AE"/>
        </a:p>
      </dgm:t>
    </dgm:pt>
    <dgm:pt modelId="{41E1429A-040D-4A96-B495-374736659AFE}">
      <dgm:prSet/>
      <dgm:spPr/>
      <dgm:t>
        <a:bodyPr/>
        <a:lstStyle/>
        <a:p>
          <a:pPr>
            <a:buFont typeface="Arial" panose="020B0604020202020204" pitchFamily="34" charset="0"/>
            <a:buChar char="•"/>
          </a:pPr>
          <a:r>
            <a:rPr lang="en-US" b="0" i="0"/>
            <a:t>May lead to siloed solutions and inconsistent access policies</a:t>
          </a:r>
        </a:p>
      </dgm:t>
    </dgm:pt>
    <dgm:pt modelId="{F252C017-376F-4E9A-891A-83E533119D9B}" type="parTrans" cxnId="{6386A359-4BB5-4329-81C9-920811C1D7E7}">
      <dgm:prSet/>
      <dgm:spPr/>
      <dgm:t>
        <a:bodyPr/>
        <a:lstStyle/>
        <a:p>
          <a:endParaRPr lang="en-AE"/>
        </a:p>
      </dgm:t>
    </dgm:pt>
    <dgm:pt modelId="{8109206C-3009-4526-A623-EB9C4541893B}" type="sibTrans" cxnId="{6386A359-4BB5-4329-81C9-920811C1D7E7}">
      <dgm:prSet/>
      <dgm:spPr/>
      <dgm:t>
        <a:bodyPr/>
        <a:lstStyle/>
        <a:p>
          <a:endParaRPr lang="en-AE"/>
        </a:p>
      </dgm:t>
    </dgm:pt>
    <dgm:pt modelId="{1C0E78D5-B9B8-47D5-A825-81A9D5E1C70D}">
      <dgm:prSet/>
      <dgm:spPr/>
      <dgm:t>
        <a:bodyPr/>
        <a:lstStyle/>
        <a:p>
          <a:pPr>
            <a:buFont typeface="Arial" panose="020B0604020202020204" pitchFamily="34" charset="0"/>
            <a:buChar char="•"/>
          </a:pPr>
          <a:r>
            <a:rPr lang="en-US" b="0" i="0"/>
            <a:t>Inability to adapt to changing business needs and technologies</a:t>
          </a:r>
        </a:p>
      </dgm:t>
    </dgm:pt>
    <dgm:pt modelId="{355C2D24-47D8-48FD-AC4E-7B7387662C43}" type="parTrans" cxnId="{A9039F1F-AE1E-4E4E-A4E4-CBFE0C261ED3}">
      <dgm:prSet/>
      <dgm:spPr/>
      <dgm:t>
        <a:bodyPr/>
        <a:lstStyle/>
        <a:p>
          <a:endParaRPr lang="en-AE"/>
        </a:p>
      </dgm:t>
    </dgm:pt>
    <dgm:pt modelId="{6A669D71-39DB-48A1-90BC-ED93412FF8A7}" type="sibTrans" cxnId="{A9039F1F-AE1E-4E4E-A4E4-CBFE0C261ED3}">
      <dgm:prSet/>
      <dgm:spPr/>
      <dgm:t>
        <a:bodyPr/>
        <a:lstStyle/>
        <a:p>
          <a:endParaRPr lang="en-AE"/>
        </a:p>
      </dgm:t>
    </dgm:pt>
    <dgm:pt modelId="{73C0BA34-AB6A-49B7-9236-DF633D7D86B4}">
      <dgm:prSet/>
      <dgm:spPr/>
      <dgm:t>
        <a:bodyPr/>
        <a:lstStyle/>
        <a:p>
          <a:pPr>
            <a:buFont typeface="Arial" panose="020B0604020202020204" pitchFamily="34" charset="0"/>
            <a:buChar char="•"/>
          </a:pPr>
          <a:r>
            <a:rPr lang="en-US" b="0" i="0"/>
            <a:t>May cause ineffective IAM and PAM solutions</a:t>
          </a:r>
        </a:p>
      </dgm:t>
    </dgm:pt>
    <dgm:pt modelId="{14681D83-B4EE-4859-A914-29F9B6795A38}" type="parTrans" cxnId="{A427FC4E-1C5B-4791-AC0D-DCF193197DBC}">
      <dgm:prSet/>
      <dgm:spPr/>
      <dgm:t>
        <a:bodyPr/>
        <a:lstStyle/>
        <a:p>
          <a:endParaRPr lang="en-AE"/>
        </a:p>
      </dgm:t>
    </dgm:pt>
    <dgm:pt modelId="{6EF6AEE7-07EC-4940-AF50-910B9BA3BFF9}" type="sibTrans" cxnId="{A427FC4E-1C5B-4791-AC0D-DCF193197DBC}">
      <dgm:prSet/>
      <dgm:spPr/>
      <dgm:t>
        <a:bodyPr/>
        <a:lstStyle/>
        <a:p>
          <a:endParaRPr lang="en-AE"/>
        </a:p>
      </dgm:t>
    </dgm:pt>
    <dgm:pt modelId="{1A1D5D13-373E-4F85-A852-62F082B38320}">
      <dgm:prSet/>
      <dgm:spPr/>
      <dgm:t>
        <a:bodyPr/>
        <a:lstStyle/>
        <a:p>
          <a:pPr>
            <a:buFont typeface="Arial" panose="020B0604020202020204" pitchFamily="34" charset="0"/>
            <a:buChar char="•"/>
          </a:pPr>
          <a:r>
            <a:rPr lang="en-US" b="0" i="0"/>
            <a:t>May lead to security risks and compliance issues</a:t>
          </a:r>
        </a:p>
      </dgm:t>
    </dgm:pt>
    <dgm:pt modelId="{F7F461B3-A84D-476C-A187-94D5A7735CF2}" type="parTrans" cxnId="{9AF42618-77DD-4630-BF8C-713E2348B45E}">
      <dgm:prSet/>
      <dgm:spPr/>
      <dgm:t>
        <a:bodyPr/>
        <a:lstStyle/>
        <a:p>
          <a:endParaRPr lang="en-AE"/>
        </a:p>
      </dgm:t>
    </dgm:pt>
    <dgm:pt modelId="{C101A251-7481-4284-972E-889015E26DDC}" type="sibTrans" cxnId="{9AF42618-77DD-4630-BF8C-713E2348B45E}">
      <dgm:prSet/>
      <dgm:spPr/>
      <dgm:t>
        <a:bodyPr/>
        <a:lstStyle/>
        <a:p>
          <a:endParaRPr lang="en-AE"/>
        </a:p>
      </dgm:t>
    </dgm:pt>
    <dgm:pt modelId="{04F6427A-3494-4184-868F-034BE15848F0}" type="pres">
      <dgm:prSet presAssocID="{8DD62F24-4AA0-4EF5-B64E-AA40A6A95DCA}" presName="diagram" presStyleCnt="0">
        <dgm:presLayoutVars>
          <dgm:dir/>
          <dgm:resizeHandles val="exact"/>
        </dgm:presLayoutVars>
      </dgm:prSet>
      <dgm:spPr/>
    </dgm:pt>
    <dgm:pt modelId="{32FB42BE-CE15-4BE6-AD25-F4B8011F9F1D}" type="pres">
      <dgm:prSet presAssocID="{57E35A43-1C73-42CE-A7FA-908A379C817A}" presName="node" presStyleLbl="node1" presStyleIdx="0" presStyleCnt="8">
        <dgm:presLayoutVars>
          <dgm:bulletEnabled val="1"/>
        </dgm:presLayoutVars>
      </dgm:prSet>
      <dgm:spPr/>
    </dgm:pt>
    <dgm:pt modelId="{B0477BFF-1ACC-451B-AAFD-71DA253BD49D}" type="pres">
      <dgm:prSet presAssocID="{6E808B00-FA32-4E4F-AEE9-AC363CB98508}" presName="sibTrans" presStyleCnt="0"/>
      <dgm:spPr/>
    </dgm:pt>
    <dgm:pt modelId="{7CAE5C02-1CC8-4FF0-8EB6-B8FC36184EFD}" type="pres">
      <dgm:prSet presAssocID="{FC21DCF6-94C4-4AB6-9912-20A2676CA92D}" presName="node" presStyleLbl="node1" presStyleIdx="1" presStyleCnt="8">
        <dgm:presLayoutVars>
          <dgm:bulletEnabled val="1"/>
        </dgm:presLayoutVars>
      </dgm:prSet>
      <dgm:spPr/>
    </dgm:pt>
    <dgm:pt modelId="{56AC275A-F52D-475B-B9DE-E77329FC9CB8}" type="pres">
      <dgm:prSet presAssocID="{EE3C6656-0B51-4146-9C86-C1BDC3F2EB3C}" presName="sibTrans" presStyleCnt="0"/>
      <dgm:spPr/>
    </dgm:pt>
    <dgm:pt modelId="{C407CA95-76A5-4734-B54A-F3B526A11860}" type="pres">
      <dgm:prSet presAssocID="{C424D3DA-52D5-44E5-B8C9-2C0C1E91C99D}" presName="node" presStyleLbl="node1" presStyleIdx="2" presStyleCnt="8">
        <dgm:presLayoutVars>
          <dgm:bulletEnabled val="1"/>
        </dgm:presLayoutVars>
      </dgm:prSet>
      <dgm:spPr/>
    </dgm:pt>
    <dgm:pt modelId="{64071C8A-AD29-43FB-8CAF-5BA5247D5868}" type="pres">
      <dgm:prSet presAssocID="{562B5406-3884-488E-9621-C216722BE85C}" presName="sibTrans" presStyleCnt="0"/>
      <dgm:spPr/>
    </dgm:pt>
    <dgm:pt modelId="{7F2B0435-79D1-4610-8CFC-596D435A101F}" type="pres">
      <dgm:prSet presAssocID="{60109534-F6F6-40FE-B193-1FCCFCB6E73A}" presName="node" presStyleLbl="node1" presStyleIdx="3" presStyleCnt="8">
        <dgm:presLayoutVars>
          <dgm:bulletEnabled val="1"/>
        </dgm:presLayoutVars>
      </dgm:prSet>
      <dgm:spPr/>
    </dgm:pt>
    <dgm:pt modelId="{22065712-23BF-4A6F-993D-D3CE559107C7}" type="pres">
      <dgm:prSet presAssocID="{CAB6E4C2-F9AC-43E6-9416-3ADB2E3B4D4A}" presName="sibTrans" presStyleCnt="0"/>
      <dgm:spPr/>
    </dgm:pt>
    <dgm:pt modelId="{7EEEEFE9-925C-4EB0-B863-2E76741ED251}" type="pres">
      <dgm:prSet presAssocID="{5C37BC88-5236-4285-844D-6B62763591DC}" presName="node" presStyleLbl="node1" presStyleIdx="4" presStyleCnt="8">
        <dgm:presLayoutVars>
          <dgm:bulletEnabled val="1"/>
        </dgm:presLayoutVars>
      </dgm:prSet>
      <dgm:spPr/>
    </dgm:pt>
    <dgm:pt modelId="{0AD3DF05-D777-4C00-9AA0-818EA074FD70}" type="pres">
      <dgm:prSet presAssocID="{EEFB0FD4-B6F6-4FF5-BF08-487312F46578}" presName="sibTrans" presStyleCnt="0"/>
      <dgm:spPr/>
    </dgm:pt>
    <dgm:pt modelId="{36BEABFD-235D-42E7-8DEF-BF68F259F437}" type="pres">
      <dgm:prSet presAssocID="{4FEF53A0-7AEC-4805-9EFC-AFF96ABC14B6}" presName="node" presStyleLbl="node1" presStyleIdx="5" presStyleCnt="8">
        <dgm:presLayoutVars>
          <dgm:bulletEnabled val="1"/>
        </dgm:presLayoutVars>
      </dgm:prSet>
      <dgm:spPr/>
    </dgm:pt>
    <dgm:pt modelId="{522E29DE-19F7-4241-B91E-37F8ED9D77B5}" type="pres">
      <dgm:prSet presAssocID="{D872852B-FF4B-4299-90CD-EC43C49C9E87}" presName="sibTrans" presStyleCnt="0"/>
      <dgm:spPr/>
    </dgm:pt>
    <dgm:pt modelId="{D76C8BE8-0499-4301-B9CE-33131DF3E230}" type="pres">
      <dgm:prSet presAssocID="{B5A7374B-B201-4ED1-BE9D-523742B4B8DB}" presName="node" presStyleLbl="node1" presStyleIdx="6" presStyleCnt="8">
        <dgm:presLayoutVars>
          <dgm:bulletEnabled val="1"/>
        </dgm:presLayoutVars>
      </dgm:prSet>
      <dgm:spPr/>
    </dgm:pt>
    <dgm:pt modelId="{FAC630D8-411A-45CF-851F-D9251FC8D524}" type="pres">
      <dgm:prSet presAssocID="{343A2EF3-A6A3-4505-80B4-C61E6D1F5D77}" presName="sibTrans" presStyleCnt="0"/>
      <dgm:spPr/>
    </dgm:pt>
    <dgm:pt modelId="{A1767645-0C5A-49C8-A5AE-70FEE2EB4FC5}" type="pres">
      <dgm:prSet presAssocID="{1C0E78D5-B9B8-47D5-A825-81A9D5E1C70D}" presName="node" presStyleLbl="node1" presStyleIdx="7" presStyleCnt="8">
        <dgm:presLayoutVars>
          <dgm:bulletEnabled val="1"/>
        </dgm:presLayoutVars>
      </dgm:prSet>
      <dgm:spPr/>
    </dgm:pt>
  </dgm:ptLst>
  <dgm:cxnLst>
    <dgm:cxn modelId="{66C02813-A555-4BED-9B20-356E3963D8C8}" srcId="{60109534-F6F6-40FE-B193-1FCCFCB6E73A}" destId="{C0BDC9D5-4ADA-4266-84B3-E41F73B75819}" srcOrd="1" destOrd="0" parTransId="{73BD667D-0DE7-4446-9233-84EDC4B43EBA}" sibTransId="{55662968-A2AB-44B0-A55E-7E793F3F96A0}"/>
    <dgm:cxn modelId="{2CA2BB13-E1BA-4AFB-BF2F-644C5C1114C0}" srcId="{57E35A43-1C73-42CE-A7FA-908A379C817A}" destId="{B7823DCB-64F9-456B-992F-4E59283EB5C5}" srcOrd="1" destOrd="0" parTransId="{D79E1B53-51D8-4784-B6F3-6E5FA77E3D26}" sibTransId="{6AAE227D-8361-422F-83E6-26712EC5B0C5}"/>
    <dgm:cxn modelId="{49597115-FC5E-40E2-85FB-823CE720EC6A}" srcId="{57E35A43-1C73-42CE-A7FA-908A379C817A}" destId="{3FB77051-67F3-44D8-9510-741262426B4B}" srcOrd="0" destOrd="0" parTransId="{B17E0A39-C724-4391-8DD7-E424391D976A}" sibTransId="{2C4D4325-DCC4-4623-9887-8572171AECC1}"/>
    <dgm:cxn modelId="{26DC7A17-6B12-4490-A8CE-9FF62CBCF5E5}" type="presOf" srcId="{3F393D00-CAF5-445C-B64C-181242060978}" destId="{C407CA95-76A5-4734-B54A-F3B526A11860}" srcOrd="0" destOrd="2" presId="urn:microsoft.com/office/officeart/2005/8/layout/default"/>
    <dgm:cxn modelId="{9AF42618-77DD-4630-BF8C-713E2348B45E}" srcId="{1C0E78D5-B9B8-47D5-A825-81A9D5E1C70D}" destId="{1A1D5D13-373E-4F85-A852-62F082B38320}" srcOrd="1" destOrd="0" parTransId="{F7F461B3-A84D-476C-A187-94D5A7735CF2}" sibTransId="{C101A251-7481-4284-972E-889015E26DDC}"/>
    <dgm:cxn modelId="{022B7C1B-6C7A-4905-BBBC-240D3A3963BB}" srcId="{8DD62F24-4AA0-4EF5-B64E-AA40A6A95DCA}" destId="{FC21DCF6-94C4-4AB6-9912-20A2676CA92D}" srcOrd="1" destOrd="0" parTransId="{BECCB82C-F5A6-4F9E-B9AB-86D11E1D9224}" sibTransId="{EE3C6656-0B51-4146-9C86-C1BDC3F2EB3C}"/>
    <dgm:cxn modelId="{A9039F1F-AE1E-4E4E-A4E4-CBFE0C261ED3}" srcId="{8DD62F24-4AA0-4EF5-B64E-AA40A6A95DCA}" destId="{1C0E78D5-B9B8-47D5-A825-81A9D5E1C70D}" srcOrd="7" destOrd="0" parTransId="{355C2D24-47D8-48FD-AC4E-7B7387662C43}" sibTransId="{6A669D71-39DB-48A1-90BC-ED93412FF8A7}"/>
    <dgm:cxn modelId="{B192A224-7454-4015-BF75-6E520F89BF37}" srcId="{5C37BC88-5236-4285-844D-6B62763591DC}" destId="{B0231C91-6BA9-4F01-B894-BD8A77C9A5DA}" srcOrd="1" destOrd="0" parTransId="{812CACFA-F453-46D1-A7AA-474FC16C2E5C}" sibTransId="{452CF942-99CC-4AD3-85AF-1B2E7E704728}"/>
    <dgm:cxn modelId="{2053A62D-192D-4E68-8EF6-941FD04BA4EE}" srcId="{8DD62F24-4AA0-4EF5-B64E-AA40A6A95DCA}" destId="{C424D3DA-52D5-44E5-B8C9-2C0C1E91C99D}" srcOrd="2" destOrd="0" parTransId="{E137BC8A-2788-48D6-AC64-13D38EC9458A}" sibTransId="{562B5406-3884-488E-9621-C216722BE85C}"/>
    <dgm:cxn modelId="{6DB74B2E-16C6-48F5-8E7E-522A953720EF}" srcId="{60109534-F6F6-40FE-B193-1FCCFCB6E73A}" destId="{5572CED4-B029-465B-8A68-CD5D36CD73F1}" srcOrd="0" destOrd="0" parTransId="{57A1896A-B3A9-42AF-8A84-9719FEFF4026}" sibTransId="{95F1A29E-1750-43C3-8811-821F7A350950}"/>
    <dgm:cxn modelId="{01B17964-4680-466C-9FBA-6A1D1D806C4B}" type="presOf" srcId="{5572CED4-B029-465B-8A68-CD5D36CD73F1}" destId="{7F2B0435-79D1-4610-8CFC-596D435A101F}" srcOrd="0" destOrd="1" presId="urn:microsoft.com/office/officeart/2005/8/layout/default"/>
    <dgm:cxn modelId="{6F033947-BB95-4FFF-B081-56912F67A941}" type="presOf" srcId="{B5A7374B-B201-4ED1-BE9D-523742B4B8DB}" destId="{D76C8BE8-0499-4301-B9CE-33131DF3E230}" srcOrd="0" destOrd="0" presId="urn:microsoft.com/office/officeart/2005/8/layout/default"/>
    <dgm:cxn modelId="{F56FC368-4CCC-4290-AF9E-FF94C912CD22}" type="presOf" srcId="{8C385841-3708-42A7-AE01-068EB0A0B95D}" destId="{36BEABFD-235D-42E7-8DEF-BF68F259F437}" srcOrd="0" destOrd="1" presId="urn:microsoft.com/office/officeart/2005/8/layout/default"/>
    <dgm:cxn modelId="{C4F60F49-47C7-4888-B763-7CE6B2813EF7}" type="presOf" srcId="{8DD62F24-4AA0-4EF5-B64E-AA40A6A95DCA}" destId="{04F6427A-3494-4184-868F-034BE15848F0}" srcOrd="0" destOrd="0" presId="urn:microsoft.com/office/officeart/2005/8/layout/default"/>
    <dgm:cxn modelId="{CD76D06B-C6AA-453E-AEF9-ADBBF8C1FFA6}" type="presOf" srcId="{5C37BC88-5236-4285-844D-6B62763591DC}" destId="{7EEEEFE9-925C-4EB0-B863-2E76741ED251}" srcOrd="0" destOrd="0" presId="urn:microsoft.com/office/officeart/2005/8/layout/default"/>
    <dgm:cxn modelId="{2921294C-4AF5-4F18-862F-E7CE7B5526C1}" srcId="{FC21DCF6-94C4-4AB6-9912-20A2676CA92D}" destId="{A0DB1765-43DB-45A5-8E18-F07F6A561CE6}" srcOrd="0" destOrd="0" parTransId="{5CDC3577-3D5B-48C0-8A36-FB9F49047326}" sibTransId="{EAF3C48B-4CFB-4151-86E4-C3FFFF826CCB}"/>
    <dgm:cxn modelId="{A96E294C-FCBB-4979-8448-05F31841C8AC}" srcId="{5C37BC88-5236-4285-844D-6B62763591DC}" destId="{E0584DAC-B9AE-4AB2-97D4-793B23EBB79B}" srcOrd="0" destOrd="0" parTransId="{44F5196A-C476-4A1B-9B41-B2068F1789F3}" sibTransId="{440624BB-E6CE-4D1A-B6AA-CEFD23E4EAE8}"/>
    <dgm:cxn modelId="{A427FC4E-1C5B-4791-AC0D-DCF193197DBC}" srcId="{1C0E78D5-B9B8-47D5-A825-81A9D5E1C70D}" destId="{73C0BA34-AB6A-49B7-9236-DF633D7D86B4}" srcOrd="0" destOrd="0" parTransId="{14681D83-B4EE-4859-A914-29F9B6795A38}" sibTransId="{6EF6AEE7-07EC-4940-AF50-910B9BA3BFF9}"/>
    <dgm:cxn modelId="{B59D5F6F-7282-46B8-B143-595C97E22A64}" type="presOf" srcId="{3FB77051-67F3-44D8-9510-741262426B4B}" destId="{32FB42BE-CE15-4BE6-AD25-F4B8011F9F1D}" srcOrd="0" destOrd="1" presId="urn:microsoft.com/office/officeart/2005/8/layout/default"/>
    <dgm:cxn modelId="{8E01EA74-EFE2-4CEE-9592-FD0D33B7F0B2}" type="presOf" srcId="{A0DB1765-43DB-45A5-8E18-F07F6A561CE6}" destId="{7CAE5C02-1CC8-4FF0-8EB6-B8FC36184EFD}" srcOrd="0" destOrd="1" presId="urn:microsoft.com/office/officeart/2005/8/layout/default"/>
    <dgm:cxn modelId="{49326D58-D2D3-4583-8F5B-47709FAC764A}" type="presOf" srcId="{1C0E78D5-B9B8-47D5-A825-81A9D5E1C70D}" destId="{A1767645-0C5A-49C8-A5AE-70FEE2EB4FC5}" srcOrd="0" destOrd="0" presId="urn:microsoft.com/office/officeart/2005/8/layout/default"/>
    <dgm:cxn modelId="{CA255778-F28A-4CB7-8409-5FE5F1CA0FED}" type="presOf" srcId="{BA39FC99-8888-46ED-A05E-78299DCF0DFA}" destId="{7CAE5C02-1CC8-4FF0-8EB6-B8FC36184EFD}" srcOrd="0" destOrd="2" presId="urn:microsoft.com/office/officeart/2005/8/layout/default"/>
    <dgm:cxn modelId="{61D5BF58-E105-435B-AC8A-7DA48FF31B92}" type="presOf" srcId="{B0231C91-6BA9-4F01-B894-BD8A77C9A5DA}" destId="{7EEEEFE9-925C-4EB0-B863-2E76741ED251}" srcOrd="0" destOrd="2" presId="urn:microsoft.com/office/officeart/2005/8/layout/default"/>
    <dgm:cxn modelId="{6386A359-4BB5-4329-81C9-920811C1D7E7}" srcId="{B5A7374B-B201-4ED1-BE9D-523742B4B8DB}" destId="{41E1429A-040D-4A96-B495-374736659AFE}" srcOrd="1" destOrd="0" parTransId="{F252C017-376F-4E9A-891A-83E533119D9B}" sibTransId="{8109206C-3009-4526-A623-EB9C4541893B}"/>
    <dgm:cxn modelId="{81823B5A-6341-4856-9760-D5D35FB5D3C4}" srcId="{8DD62F24-4AA0-4EF5-B64E-AA40A6A95DCA}" destId="{57E35A43-1C73-42CE-A7FA-908A379C817A}" srcOrd="0" destOrd="0" parTransId="{2695B55F-F917-4BCF-A3AB-50CF4BEC7255}" sibTransId="{6E808B00-FA32-4E4F-AEE9-AC363CB98508}"/>
    <dgm:cxn modelId="{11F15B7B-F8A5-42AD-8A91-865A372B095D}" type="presOf" srcId="{1A1D5D13-373E-4F85-A852-62F082B38320}" destId="{A1767645-0C5A-49C8-A5AE-70FEE2EB4FC5}" srcOrd="0" destOrd="2" presId="urn:microsoft.com/office/officeart/2005/8/layout/default"/>
    <dgm:cxn modelId="{45A5737C-898C-4401-A5AE-8A210F5B0E71}" type="presOf" srcId="{B7823DCB-64F9-456B-992F-4E59283EB5C5}" destId="{32FB42BE-CE15-4BE6-AD25-F4B8011F9F1D}" srcOrd="0" destOrd="2" presId="urn:microsoft.com/office/officeart/2005/8/layout/default"/>
    <dgm:cxn modelId="{1EED577E-B4C0-4D51-98DA-0780DC691CBB}" srcId="{B5A7374B-B201-4ED1-BE9D-523742B4B8DB}" destId="{FAAED72A-D8E4-4E83-A323-2145D84B278E}" srcOrd="0" destOrd="0" parTransId="{12ADF2DD-46EF-4682-99CE-E071CD310944}" sibTransId="{E5746589-8DC4-4491-B871-CD630F3D9F37}"/>
    <dgm:cxn modelId="{A4A1FF84-EE10-47D6-A972-6A5AFBFC3DCD}" srcId="{FC21DCF6-94C4-4AB6-9912-20A2676CA92D}" destId="{BA39FC99-8888-46ED-A05E-78299DCF0DFA}" srcOrd="1" destOrd="0" parTransId="{E93A965F-291D-41CB-A2F1-59AFB28C2968}" sibTransId="{655E849C-E762-4C54-9BCF-7B2DBA524F4B}"/>
    <dgm:cxn modelId="{42C59987-754F-44A1-A687-CF457B2DC9E3}" type="presOf" srcId="{60109534-F6F6-40FE-B193-1FCCFCB6E73A}" destId="{7F2B0435-79D1-4610-8CFC-596D435A101F}" srcOrd="0" destOrd="0" presId="urn:microsoft.com/office/officeart/2005/8/layout/default"/>
    <dgm:cxn modelId="{DBCA048A-022C-4F6A-BE7D-683D61824B60}" srcId="{8DD62F24-4AA0-4EF5-B64E-AA40A6A95DCA}" destId="{B5A7374B-B201-4ED1-BE9D-523742B4B8DB}" srcOrd="6" destOrd="0" parTransId="{451ACF1D-C5F2-4B9B-9CD9-ACD6429FBDF0}" sibTransId="{343A2EF3-A6A3-4505-80B4-C61E6D1F5D77}"/>
    <dgm:cxn modelId="{995B4190-4CBC-4995-BA75-FD75623642DF}" srcId="{C424D3DA-52D5-44E5-B8C9-2C0C1E91C99D}" destId="{B19C71F1-20FD-400B-9612-D498F7C56C07}" srcOrd="0" destOrd="0" parTransId="{B4DE46D9-828D-4361-B883-D5871D6684F4}" sibTransId="{AF0F93C1-8553-45B5-B7EB-B26FA98CAD6B}"/>
    <dgm:cxn modelId="{97C2FD95-5E09-4748-A75B-2B29C606AE8C}" srcId="{4FEF53A0-7AEC-4805-9EFC-AFF96ABC14B6}" destId="{8C385841-3708-42A7-AE01-068EB0A0B95D}" srcOrd="0" destOrd="0" parTransId="{0F4A9B35-B031-4CF2-8DC0-3FE65A54999F}" sibTransId="{9CF78FDA-5DF6-4D93-BA15-83ACBB1DBEE4}"/>
    <dgm:cxn modelId="{8F9CBB9C-0C5D-470A-8CB0-8E701D02CADA}" type="presOf" srcId="{C0BDC9D5-4ADA-4266-84B3-E41F73B75819}" destId="{7F2B0435-79D1-4610-8CFC-596D435A101F}" srcOrd="0" destOrd="2" presId="urn:microsoft.com/office/officeart/2005/8/layout/default"/>
    <dgm:cxn modelId="{819173A7-1436-42B1-BFDD-A9A4C84303FA}" srcId="{8DD62F24-4AA0-4EF5-B64E-AA40A6A95DCA}" destId="{60109534-F6F6-40FE-B193-1FCCFCB6E73A}" srcOrd="3" destOrd="0" parTransId="{1E17BDC9-AE26-48AC-AB36-EF999998D391}" sibTransId="{CAB6E4C2-F9AC-43E6-9416-3ADB2E3B4D4A}"/>
    <dgm:cxn modelId="{2F00BFB0-0CC3-47E2-99E6-6381F26990C7}" srcId="{8DD62F24-4AA0-4EF5-B64E-AA40A6A95DCA}" destId="{5C37BC88-5236-4285-844D-6B62763591DC}" srcOrd="4" destOrd="0" parTransId="{E0D5B27F-6F7C-4AAC-842C-A197795B6C2B}" sibTransId="{EEFB0FD4-B6F6-4FF5-BF08-487312F46578}"/>
    <dgm:cxn modelId="{C3ECE1BE-FE7D-4F4C-A3AA-EAB96A3DA7D3}" type="presOf" srcId="{FAAED72A-D8E4-4E83-A323-2145D84B278E}" destId="{D76C8BE8-0499-4301-B9CE-33131DF3E230}" srcOrd="0" destOrd="1" presId="urn:microsoft.com/office/officeart/2005/8/layout/default"/>
    <dgm:cxn modelId="{C91C88C7-32A5-4510-98D1-1F7CE4DFEF78}" srcId="{C424D3DA-52D5-44E5-B8C9-2C0C1E91C99D}" destId="{3F393D00-CAF5-445C-B64C-181242060978}" srcOrd="1" destOrd="0" parTransId="{0AD69EDB-00F9-44B1-B12C-F815EDC79825}" sibTransId="{74FC40B0-58AC-4229-8E18-3AD886B1F05C}"/>
    <dgm:cxn modelId="{9EE297CA-01EC-4CB3-B5F4-8456F7DA941E}" type="presOf" srcId="{41E1429A-040D-4A96-B495-374736659AFE}" destId="{D76C8BE8-0499-4301-B9CE-33131DF3E230}" srcOrd="0" destOrd="2" presId="urn:microsoft.com/office/officeart/2005/8/layout/default"/>
    <dgm:cxn modelId="{33FCBDCA-8916-4176-A1D9-A8BBC868D152}" type="presOf" srcId="{4FEF53A0-7AEC-4805-9EFC-AFF96ABC14B6}" destId="{36BEABFD-235D-42E7-8DEF-BF68F259F437}" srcOrd="0" destOrd="0" presId="urn:microsoft.com/office/officeart/2005/8/layout/default"/>
    <dgm:cxn modelId="{B41A96D7-8D76-49CA-A380-36D633DBA911}" type="presOf" srcId="{E0584DAC-B9AE-4AB2-97D4-793B23EBB79B}" destId="{7EEEEFE9-925C-4EB0-B863-2E76741ED251}" srcOrd="0" destOrd="1" presId="urn:microsoft.com/office/officeart/2005/8/layout/default"/>
    <dgm:cxn modelId="{6C52EFDA-689C-4431-A8D1-418F7AC3CF4D}" type="presOf" srcId="{0585D09C-FD3C-4982-BE06-166004FAA3D7}" destId="{36BEABFD-235D-42E7-8DEF-BF68F259F437}" srcOrd="0" destOrd="2" presId="urn:microsoft.com/office/officeart/2005/8/layout/default"/>
    <dgm:cxn modelId="{13E206DC-EAFD-4A5E-B27E-90A342D63D4E}" srcId="{8DD62F24-4AA0-4EF5-B64E-AA40A6A95DCA}" destId="{4FEF53A0-7AEC-4805-9EFC-AFF96ABC14B6}" srcOrd="5" destOrd="0" parTransId="{07D63D42-E75D-4E3D-9647-58F6AECB45BE}" sibTransId="{D872852B-FF4B-4299-90CD-EC43C49C9E87}"/>
    <dgm:cxn modelId="{2CE96AE2-99CC-4B45-B3B8-F1E9BF7FF29B}" type="presOf" srcId="{FC21DCF6-94C4-4AB6-9912-20A2676CA92D}" destId="{7CAE5C02-1CC8-4FF0-8EB6-B8FC36184EFD}" srcOrd="0" destOrd="0" presId="urn:microsoft.com/office/officeart/2005/8/layout/default"/>
    <dgm:cxn modelId="{B8ABBCE9-673E-4083-BC20-E298F6241E5F}" type="presOf" srcId="{C424D3DA-52D5-44E5-B8C9-2C0C1E91C99D}" destId="{C407CA95-76A5-4734-B54A-F3B526A11860}" srcOrd="0" destOrd="0" presId="urn:microsoft.com/office/officeart/2005/8/layout/default"/>
    <dgm:cxn modelId="{09AEF6E9-0A60-430A-A1D7-4F9740781A05}" type="presOf" srcId="{73C0BA34-AB6A-49B7-9236-DF633D7D86B4}" destId="{A1767645-0C5A-49C8-A5AE-70FEE2EB4FC5}" srcOrd="0" destOrd="1" presId="urn:microsoft.com/office/officeart/2005/8/layout/default"/>
    <dgm:cxn modelId="{689CEAF9-9409-48B7-AF32-FF2D4864D72A}" srcId="{4FEF53A0-7AEC-4805-9EFC-AFF96ABC14B6}" destId="{0585D09C-FD3C-4982-BE06-166004FAA3D7}" srcOrd="1" destOrd="0" parTransId="{DD9F1BA7-D3DA-491E-B483-3684DE94E7AA}" sibTransId="{55962D37-4DC0-417D-806D-E7E5643D0284}"/>
    <dgm:cxn modelId="{366ADFFD-E22F-4044-97E8-FF29A2B1EA2B}" type="presOf" srcId="{57E35A43-1C73-42CE-A7FA-908A379C817A}" destId="{32FB42BE-CE15-4BE6-AD25-F4B8011F9F1D}" srcOrd="0" destOrd="0" presId="urn:microsoft.com/office/officeart/2005/8/layout/default"/>
    <dgm:cxn modelId="{84788AFE-B748-4661-AC16-20D1F5217735}" type="presOf" srcId="{B19C71F1-20FD-400B-9612-D498F7C56C07}" destId="{C407CA95-76A5-4734-B54A-F3B526A11860}" srcOrd="0" destOrd="1" presId="urn:microsoft.com/office/officeart/2005/8/layout/default"/>
    <dgm:cxn modelId="{50E90E81-395F-4079-B468-9DCC6163E0F2}" type="presParOf" srcId="{04F6427A-3494-4184-868F-034BE15848F0}" destId="{32FB42BE-CE15-4BE6-AD25-F4B8011F9F1D}" srcOrd="0" destOrd="0" presId="urn:microsoft.com/office/officeart/2005/8/layout/default"/>
    <dgm:cxn modelId="{2039F2A5-853D-4954-BAC6-38FDCC1EBAF7}" type="presParOf" srcId="{04F6427A-3494-4184-868F-034BE15848F0}" destId="{B0477BFF-1ACC-451B-AAFD-71DA253BD49D}" srcOrd="1" destOrd="0" presId="urn:microsoft.com/office/officeart/2005/8/layout/default"/>
    <dgm:cxn modelId="{36A709DE-27E7-45F2-A1E0-FD9B5131F660}" type="presParOf" srcId="{04F6427A-3494-4184-868F-034BE15848F0}" destId="{7CAE5C02-1CC8-4FF0-8EB6-B8FC36184EFD}" srcOrd="2" destOrd="0" presId="urn:microsoft.com/office/officeart/2005/8/layout/default"/>
    <dgm:cxn modelId="{49210D09-EAC0-48BF-B286-70961E4247EE}" type="presParOf" srcId="{04F6427A-3494-4184-868F-034BE15848F0}" destId="{56AC275A-F52D-475B-B9DE-E77329FC9CB8}" srcOrd="3" destOrd="0" presId="urn:microsoft.com/office/officeart/2005/8/layout/default"/>
    <dgm:cxn modelId="{37CB07AE-845B-48D4-B949-63A8E92C2AB1}" type="presParOf" srcId="{04F6427A-3494-4184-868F-034BE15848F0}" destId="{C407CA95-76A5-4734-B54A-F3B526A11860}" srcOrd="4" destOrd="0" presId="urn:microsoft.com/office/officeart/2005/8/layout/default"/>
    <dgm:cxn modelId="{6D0E959D-363F-429D-8DF7-13A90520359B}" type="presParOf" srcId="{04F6427A-3494-4184-868F-034BE15848F0}" destId="{64071C8A-AD29-43FB-8CAF-5BA5247D5868}" srcOrd="5" destOrd="0" presId="urn:microsoft.com/office/officeart/2005/8/layout/default"/>
    <dgm:cxn modelId="{3B95BF57-3F72-4D5E-92B5-6C30687B2903}" type="presParOf" srcId="{04F6427A-3494-4184-868F-034BE15848F0}" destId="{7F2B0435-79D1-4610-8CFC-596D435A101F}" srcOrd="6" destOrd="0" presId="urn:microsoft.com/office/officeart/2005/8/layout/default"/>
    <dgm:cxn modelId="{DE87DF14-1021-450D-A4C2-B0110290D04D}" type="presParOf" srcId="{04F6427A-3494-4184-868F-034BE15848F0}" destId="{22065712-23BF-4A6F-993D-D3CE559107C7}" srcOrd="7" destOrd="0" presId="urn:microsoft.com/office/officeart/2005/8/layout/default"/>
    <dgm:cxn modelId="{D12C20A9-5D95-4FED-9EC0-3BC036FBC3DF}" type="presParOf" srcId="{04F6427A-3494-4184-868F-034BE15848F0}" destId="{7EEEEFE9-925C-4EB0-B863-2E76741ED251}" srcOrd="8" destOrd="0" presId="urn:microsoft.com/office/officeart/2005/8/layout/default"/>
    <dgm:cxn modelId="{AF7F73B3-59F0-4ED5-AFCB-9EF36C473B82}" type="presParOf" srcId="{04F6427A-3494-4184-868F-034BE15848F0}" destId="{0AD3DF05-D777-4C00-9AA0-818EA074FD70}" srcOrd="9" destOrd="0" presId="urn:microsoft.com/office/officeart/2005/8/layout/default"/>
    <dgm:cxn modelId="{4643F0F1-91E3-42D8-B9F0-883D35073E37}" type="presParOf" srcId="{04F6427A-3494-4184-868F-034BE15848F0}" destId="{36BEABFD-235D-42E7-8DEF-BF68F259F437}" srcOrd="10" destOrd="0" presId="urn:microsoft.com/office/officeart/2005/8/layout/default"/>
    <dgm:cxn modelId="{384A8AE5-05E3-45A8-8BC6-1B9E48FC9572}" type="presParOf" srcId="{04F6427A-3494-4184-868F-034BE15848F0}" destId="{522E29DE-19F7-4241-B91E-37F8ED9D77B5}" srcOrd="11" destOrd="0" presId="urn:microsoft.com/office/officeart/2005/8/layout/default"/>
    <dgm:cxn modelId="{1637DB0E-01C1-4BC1-9803-12EF001D3317}" type="presParOf" srcId="{04F6427A-3494-4184-868F-034BE15848F0}" destId="{D76C8BE8-0499-4301-B9CE-33131DF3E230}" srcOrd="12" destOrd="0" presId="urn:microsoft.com/office/officeart/2005/8/layout/default"/>
    <dgm:cxn modelId="{702C4691-43EE-42F2-968C-7A072B73C412}" type="presParOf" srcId="{04F6427A-3494-4184-868F-034BE15848F0}" destId="{FAC630D8-411A-45CF-851F-D9251FC8D524}" srcOrd="13" destOrd="0" presId="urn:microsoft.com/office/officeart/2005/8/layout/default"/>
    <dgm:cxn modelId="{38C0C811-CDD7-4B89-BF03-BFC90F53A071}" type="presParOf" srcId="{04F6427A-3494-4184-868F-034BE15848F0}" destId="{A1767645-0C5A-49C8-A5AE-70FEE2EB4FC5}"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DD62F24-4AA0-4EF5-B64E-AA40A6A95DCA}"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AE"/>
        </a:p>
      </dgm:t>
    </dgm:pt>
    <dgm:pt modelId="{57E35A43-1C73-42CE-A7FA-908A379C817A}">
      <dgm:prSet/>
      <dgm:spPr/>
      <dgm:t>
        <a:bodyPr/>
        <a:lstStyle/>
        <a:p>
          <a:r>
            <a:rPr lang="en-US" b="0" i="0"/>
            <a:t>Develop a comprehensive IAM and PAM architecture</a:t>
          </a:r>
          <a:endParaRPr lang="en-AE" dirty="0"/>
        </a:p>
      </dgm:t>
    </dgm:pt>
    <dgm:pt modelId="{2695B55F-F917-4BCF-A3AB-50CF4BEC7255}" type="parTrans" cxnId="{81823B5A-6341-4856-9760-D5D35FB5D3C4}">
      <dgm:prSet/>
      <dgm:spPr/>
      <dgm:t>
        <a:bodyPr/>
        <a:lstStyle/>
        <a:p>
          <a:endParaRPr lang="en-AE"/>
        </a:p>
      </dgm:t>
    </dgm:pt>
    <dgm:pt modelId="{6E808B00-FA32-4E4F-AEE9-AC363CB98508}" type="sibTrans" cxnId="{81823B5A-6341-4856-9760-D5D35FB5D3C4}">
      <dgm:prSet/>
      <dgm:spPr/>
      <dgm:t>
        <a:bodyPr/>
        <a:lstStyle/>
        <a:p>
          <a:endParaRPr lang="en-AE"/>
        </a:p>
      </dgm:t>
    </dgm:pt>
    <dgm:pt modelId="{69C2506B-FCDC-4E76-9ED0-9BACBF51EFD5}">
      <dgm:prSet/>
      <dgm:spPr/>
      <dgm:t>
        <a:bodyPr/>
        <a:lstStyle/>
        <a:p>
          <a:pPr>
            <a:buFont typeface="Arial" panose="020B0604020202020204" pitchFamily="34" charset="0"/>
            <a:buChar char="•"/>
          </a:pPr>
          <a:r>
            <a:rPr lang="en-US" b="0" i="0"/>
            <a:t>Align with security policies and regulatory requirements</a:t>
          </a:r>
        </a:p>
      </dgm:t>
    </dgm:pt>
    <dgm:pt modelId="{5E9CA571-A8B7-47CA-90B0-B4D8957C7C3C}" type="parTrans" cxnId="{2B63C6C3-50A2-46E8-A2AE-8A0D8D05DEFB}">
      <dgm:prSet/>
      <dgm:spPr/>
      <dgm:t>
        <a:bodyPr/>
        <a:lstStyle/>
        <a:p>
          <a:endParaRPr lang="en-AE"/>
        </a:p>
      </dgm:t>
    </dgm:pt>
    <dgm:pt modelId="{52039142-E425-4736-8433-27FE1271887C}" type="sibTrans" cxnId="{2B63C6C3-50A2-46E8-A2AE-8A0D8D05DEFB}">
      <dgm:prSet/>
      <dgm:spPr/>
      <dgm:t>
        <a:bodyPr/>
        <a:lstStyle/>
        <a:p>
          <a:endParaRPr lang="en-AE"/>
        </a:p>
      </dgm:t>
    </dgm:pt>
    <dgm:pt modelId="{B8489DE9-2691-4127-A3C7-4C779CAA83DA}">
      <dgm:prSet/>
      <dgm:spPr/>
      <dgm:t>
        <a:bodyPr/>
        <a:lstStyle/>
        <a:p>
          <a:pPr>
            <a:buFont typeface="Arial" panose="020B0604020202020204" pitchFamily="34" charset="0"/>
            <a:buChar char="•"/>
          </a:pPr>
          <a:r>
            <a:rPr lang="en-US" b="0" i="0"/>
            <a:t>Identify and address gaps and inconsistencies</a:t>
          </a:r>
        </a:p>
      </dgm:t>
    </dgm:pt>
    <dgm:pt modelId="{AF4AEAA3-D7F1-45D2-AAF8-81A79B4E4D5D}" type="parTrans" cxnId="{5493DB0A-0240-4B82-8543-4ED86BC27272}">
      <dgm:prSet/>
      <dgm:spPr/>
      <dgm:t>
        <a:bodyPr/>
        <a:lstStyle/>
        <a:p>
          <a:endParaRPr lang="en-AE"/>
        </a:p>
      </dgm:t>
    </dgm:pt>
    <dgm:pt modelId="{E1E0929B-65CE-4282-AD6D-5E17DB82DF31}" type="sibTrans" cxnId="{5493DB0A-0240-4B82-8543-4ED86BC27272}">
      <dgm:prSet/>
      <dgm:spPr/>
      <dgm:t>
        <a:bodyPr/>
        <a:lstStyle/>
        <a:p>
          <a:endParaRPr lang="en-AE"/>
        </a:p>
      </dgm:t>
    </dgm:pt>
    <dgm:pt modelId="{A473AB19-A494-49C7-A8D3-E7A3ED553FC8}">
      <dgm:prSet/>
      <dgm:spPr/>
      <dgm:t>
        <a:bodyPr/>
        <a:lstStyle/>
        <a:p>
          <a:pPr>
            <a:buFont typeface="Arial" panose="020B0604020202020204" pitchFamily="34" charset="0"/>
            <a:buChar char="•"/>
          </a:pPr>
          <a:r>
            <a:rPr lang="en-US" b="0" i="0"/>
            <a:t>Establish a centralized identity and access management system</a:t>
          </a:r>
        </a:p>
      </dgm:t>
    </dgm:pt>
    <dgm:pt modelId="{E3ECA048-B552-4FEC-97CB-8E5239D9FD62}" type="parTrans" cxnId="{E742CC17-48C2-4E8C-8411-1D8D0C29267E}">
      <dgm:prSet/>
      <dgm:spPr/>
      <dgm:t>
        <a:bodyPr/>
        <a:lstStyle/>
        <a:p>
          <a:endParaRPr lang="en-AE"/>
        </a:p>
      </dgm:t>
    </dgm:pt>
    <dgm:pt modelId="{5E4D3601-CD75-4717-A770-F6C3508FA6D2}" type="sibTrans" cxnId="{E742CC17-48C2-4E8C-8411-1D8D0C29267E}">
      <dgm:prSet/>
      <dgm:spPr/>
      <dgm:t>
        <a:bodyPr/>
        <a:lstStyle/>
        <a:p>
          <a:endParaRPr lang="en-AE"/>
        </a:p>
      </dgm:t>
    </dgm:pt>
    <dgm:pt modelId="{7AC4DAC0-A483-40D5-BC56-4EC473B63CFF}">
      <dgm:prSet/>
      <dgm:spPr/>
      <dgm:t>
        <a:bodyPr/>
        <a:lstStyle/>
        <a:p>
          <a:pPr>
            <a:buFont typeface="Arial" panose="020B0604020202020204" pitchFamily="34" charset="0"/>
            <a:buChar char="•"/>
          </a:pPr>
          <a:r>
            <a:rPr lang="en-US" b="0" i="0"/>
            <a:t>Integrate with PAM for a seamless experience</a:t>
          </a:r>
        </a:p>
      </dgm:t>
    </dgm:pt>
    <dgm:pt modelId="{AD08C75D-9A8E-4F8B-A142-07450697DBF1}" type="parTrans" cxnId="{00FCA903-B7F8-4F6C-8E13-B958E86ED832}">
      <dgm:prSet/>
      <dgm:spPr/>
      <dgm:t>
        <a:bodyPr/>
        <a:lstStyle/>
        <a:p>
          <a:endParaRPr lang="en-AE"/>
        </a:p>
      </dgm:t>
    </dgm:pt>
    <dgm:pt modelId="{30C6FF23-0D96-4F71-B3F5-FDCB0A449356}" type="sibTrans" cxnId="{00FCA903-B7F8-4F6C-8E13-B958E86ED832}">
      <dgm:prSet/>
      <dgm:spPr/>
      <dgm:t>
        <a:bodyPr/>
        <a:lstStyle/>
        <a:p>
          <a:endParaRPr lang="en-AE"/>
        </a:p>
      </dgm:t>
    </dgm:pt>
    <dgm:pt modelId="{4557AB6A-C241-465D-AD2F-E2D9113224E8}">
      <dgm:prSet/>
      <dgm:spPr/>
      <dgm:t>
        <a:bodyPr/>
        <a:lstStyle/>
        <a:p>
          <a:pPr>
            <a:buFont typeface="Arial" panose="020B0604020202020204" pitchFamily="34" charset="0"/>
            <a:buChar char="•"/>
          </a:pPr>
          <a:r>
            <a:rPr lang="en-US" b="0" i="0"/>
            <a:t>Reduce complexity and ensure consistent access policies</a:t>
          </a:r>
        </a:p>
      </dgm:t>
    </dgm:pt>
    <dgm:pt modelId="{BA3AEF06-C257-466A-9687-E424DA55323F}" type="parTrans" cxnId="{A8F780E1-F7AB-4FCE-9403-6CD92BA678FB}">
      <dgm:prSet/>
      <dgm:spPr/>
      <dgm:t>
        <a:bodyPr/>
        <a:lstStyle/>
        <a:p>
          <a:endParaRPr lang="en-AE"/>
        </a:p>
      </dgm:t>
    </dgm:pt>
    <dgm:pt modelId="{5479313F-95F0-4AB4-8A89-DF3403412164}" type="sibTrans" cxnId="{A8F780E1-F7AB-4FCE-9403-6CD92BA678FB}">
      <dgm:prSet/>
      <dgm:spPr/>
      <dgm:t>
        <a:bodyPr/>
        <a:lstStyle/>
        <a:p>
          <a:endParaRPr lang="en-AE"/>
        </a:p>
      </dgm:t>
    </dgm:pt>
    <dgm:pt modelId="{5CFF50F8-35CA-425A-B683-958C97F732C3}">
      <dgm:prSet/>
      <dgm:spPr/>
      <dgm:t>
        <a:bodyPr/>
        <a:lstStyle/>
        <a:p>
          <a:pPr>
            <a:buFont typeface="Arial" panose="020B0604020202020204" pitchFamily="34" charset="0"/>
            <a:buChar char="•"/>
          </a:pPr>
          <a:r>
            <a:rPr lang="en-US" b="0" i="0"/>
            <a:t>Conduct regular audits and assessments</a:t>
          </a:r>
        </a:p>
      </dgm:t>
    </dgm:pt>
    <dgm:pt modelId="{806D2821-66C4-4A21-9203-0986B2DC5C0E}" type="parTrans" cxnId="{69AD0430-AC65-4988-BC33-1DB1725B40DC}">
      <dgm:prSet/>
      <dgm:spPr/>
      <dgm:t>
        <a:bodyPr/>
        <a:lstStyle/>
        <a:p>
          <a:endParaRPr lang="en-AE"/>
        </a:p>
      </dgm:t>
    </dgm:pt>
    <dgm:pt modelId="{11ADE964-A223-4F5A-86BC-1E68930ADAC7}" type="sibTrans" cxnId="{69AD0430-AC65-4988-BC33-1DB1725B40DC}">
      <dgm:prSet/>
      <dgm:spPr/>
      <dgm:t>
        <a:bodyPr/>
        <a:lstStyle/>
        <a:p>
          <a:endParaRPr lang="en-AE"/>
        </a:p>
      </dgm:t>
    </dgm:pt>
    <dgm:pt modelId="{76A11D91-F88E-4ADD-A904-262ABF0CA052}">
      <dgm:prSet/>
      <dgm:spPr/>
      <dgm:t>
        <a:bodyPr/>
        <a:lstStyle/>
        <a:p>
          <a:pPr>
            <a:buFont typeface="Arial" panose="020B0604020202020204" pitchFamily="34" charset="0"/>
            <a:buChar char="•"/>
          </a:pPr>
          <a:r>
            <a:rPr lang="en-US" b="0" i="0"/>
            <a:t>Identify areas of improvement and ensure compliance</a:t>
          </a:r>
        </a:p>
      </dgm:t>
    </dgm:pt>
    <dgm:pt modelId="{0B54FA78-4812-4425-B654-68958E390E52}" type="parTrans" cxnId="{16129C14-DDF7-4D1F-9320-29E5603C34E5}">
      <dgm:prSet/>
      <dgm:spPr/>
      <dgm:t>
        <a:bodyPr/>
        <a:lstStyle/>
        <a:p>
          <a:endParaRPr lang="en-AE"/>
        </a:p>
      </dgm:t>
    </dgm:pt>
    <dgm:pt modelId="{29EA6D1A-EE47-4D33-B030-33C84BA42BFE}" type="sibTrans" cxnId="{16129C14-DDF7-4D1F-9320-29E5603C34E5}">
      <dgm:prSet/>
      <dgm:spPr/>
      <dgm:t>
        <a:bodyPr/>
        <a:lstStyle/>
        <a:p>
          <a:endParaRPr lang="en-AE"/>
        </a:p>
      </dgm:t>
    </dgm:pt>
    <dgm:pt modelId="{B04EAB31-CAD8-48D0-9B81-68A38CE7951F}">
      <dgm:prSet/>
      <dgm:spPr/>
      <dgm:t>
        <a:bodyPr/>
        <a:lstStyle/>
        <a:p>
          <a:pPr>
            <a:buFont typeface="Arial" panose="020B0604020202020204" pitchFamily="34" charset="0"/>
            <a:buChar char="•"/>
          </a:pPr>
          <a:r>
            <a:rPr lang="en-US" b="0" i="0"/>
            <a:t>Ensure effective and efficient IAM and PAM solutions</a:t>
          </a:r>
        </a:p>
      </dgm:t>
    </dgm:pt>
    <dgm:pt modelId="{2BEB6053-4C20-4B43-A2CA-829179188983}" type="parTrans" cxnId="{68E471BB-F198-4E3B-A9CD-07E9BE204BF2}">
      <dgm:prSet/>
      <dgm:spPr/>
      <dgm:t>
        <a:bodyPr/>
        <a:lstStyle/>
        <a:p>
          <a:endParaRPr lang="en-AE"/>
        </a:p>
      </dgm:t>
    </dgm:pt>
    <dgm:pt modelId="{9FBF6326-8852-4FDE-99F8-A9327C50B297}" type="sibTrans" cxnId="{68E471BB-F198-4E3B-A9CD-07E9BE204BF2}">
      <dgm:prSet/>
      <dgm:spPr/>
      <dgm:t>
        <a:bodyPr/>
        <a:lstStyle/>
        <a:p>
          <a:endParaRPr lang="en-AE"/>
        </a:p>
      </dgm:t>
    </dgm:pt>
    <dgm:pt modelId="{0C00855B-833D-4D3D-91F6-6915C683CEB0}">
      <dgm:prSet/>
      <dgm:spPr/>
      <dgm:t>
        <a:bodyPr/>
        <a:lstStyle/>
        <a:p>
          <a:pPr>
            <a:buFont typeface="Arial" panose="020B0604020202020204" pitchFamily="34" charset="0"/>
            <a:buChar char="•"/>
          </a:pPr>
          <a:r>
            <a:rPr lang="en-US" b="0" i="0"/>
            <a:t>Implement just-in-time (JIT) provisioning and deprovisioning of privileged accounts</a:t>
          </a:r>
        </a:p>
      </dgm:t>
    </dgm:pt>
    <dgm:pt modelId="{A495025B-3C9C-4F3C-9964-3B565CFD522A}" type="parTrans" cxnId="{EFB051DF-DB8A-4D69-A272-5E0903119D77}">
      <dgm:prSet/>
      <dgm:spPr/>
      <dgm:t>
        <a:bodyPr/>
        <a:lstStyle/>
        <a:p>
          <a:endParaRPr lang="en-AE"/>
        </a:p>
      </dgm:t>
    </dgm:pt>
    <dgm:pt modelId="{C0DE2EC4-1602-43D7-BE07-701DED78269C}" type="sibTrans" cxnId="{EFB051DF-DB8A-4D69-A272-5E0903119D77}">
      <dgm:prSet/>
      <dgm:spPr/>
      <dgm:t>
        <a:bodyPr/>
        <a:lstStyle/>
        <a:p>
          <a:endParaRPr lang="en-AE"/>
        </a:p>
      </dgm:t>
    </dgm:pt>
    <dgm:pt modelId="{05F118C8-AA22-424D-8176-85C737F6072E}">
      <dgm:prSet/>
      <dgm:spPr/>
      <dgm:t>
        <a:bodyPr/>
        <a:lstStyle/>
        <a:p>
          <a:pPr>
            <a:buFont typeface="Arial" panose="020B0604020202020204" pitchFamily="34" charset="0"/>
            <a:buChar char="•"/>
          </a:pPr>
          <a:r>
            <a:rPr lang="en-US" b="0" i="0"/>
            <a:t>Reduce risk of orphaned accounts and unauthorized access</a:t>
          </a:r>
        </a:p>
      </dgm:t>
    </dgm:pt>
    <dgm:pt modelId="{E20F710E-D9D4-4BDA-BE61-6BE953F5EB14}" type="parTrans" cxnId="{A397A7EF-F141-49F4-86BB-204DDF1E7F93}">
      <dgm:prSet/>
      <dgm:spPr/>
      <dgm:t>
        <a:bodyPr/>
        <a:lstStyle/>
        <a:p>
          <a:endParaRPr lang="en-AE"/>
        </a:p>
      </dgm:t>
    </dgm:pt>
    <dgm:pt modelId="{A9F26F60-731A-42F7-9789-07145DC50947}" type="sibTrans" cxnId="{A397A7EF-F141-49F4-86BB-204DDF1E7F93}">
      <dgm:prSet/>
      <dgm:spPr/>
      <dgm:t>
        <a:bodyPr/>
        <a:lstStyle/>
        <a:p>
          <a:endParaRPr lang="en-AE"/>
        </a:p>
      </dgm:t>
    </dgm:pt>
    <dgm:pt modelId="{E4F3962C-5877-4645-A4EC-A4989C46A4ED}">
      <dgm:prSet/>
      <dgm:spPr/>
      <dgm:t>
        <a:bodyPr/>
        <a:lstStyle/>
        <a:p>
          <a:pPr>
            <a:buFont typeface="Arial" panose="020B0604020202020204" pitchFamily="34" charset="0"/>
            <a:buChar char="•"/>
          </a:pPr>
          <a:r>
            <a:rPr lang="en-US" b="0" i="0"/>
            <a:t>Ensure only those who require privileged access are granted access</a:t>
          </a:r>
        </a:p>
      </dgm:t>
    </dgm:pt>
    <dgm:pt modelId="{CC752D45-2E49-4D44-9ADF-2A9D2B6E2714}" type="parTrans" cxnId="{21E62BD2-42B1-42E2-AAF7-7834A8044446}">
      <dgm:prSet/>
      <dgm:spPr/>
      <dgm:t>
        <a:bodyPr/>
        <a:lstStyle/>
        <a:p>
          <a:endParaRPr lang="en-AE"/>
        </a:p>
      </dgm:t>
    </dgm:pt>
    <dgm:pt modelId="{166483D8-9045-4E92-B7BD-320A8940C212}" type="sibTrans" cxnId="{21E62BD2-42B1-42E2-AAF7-7834A8044446}">
      <dgm:prSet/>
      <dgm:spPr/>
      <dgm:t>
        <a:bodyPr/>
        <a:lstStyle/>
        <a:p>
          <a:endParaRPr lang="en-AE"/>
        </a:p>
      </dgm:t>
    </dgm:pt>
    <dgm:pt modelId="{C8C118C7-2950-4B4B-9813-93583967E090}">
      <dgm:prSet/>
      <dgm:spPr/>
      <dgm:t>
        <a:bodyPr/>
        <a:lstStyle/>
        <a:p>
          <a:pPr>
            <a:buFont typeface="Arial" panose="020B0604020202020204" pitchFamily="34" charset="0"/>
            <a:buChar char="•"/>
          </a:pPr>
          <a:r>
            <a:rPr lang="en-US" b="0" i="0"/>
            <a:t>Use multi-factor authentication (MFA) for privileged access</a:t>
          </a:r>
        </a:p>
      </dgm:t>
    </dgm:pt>
    <dgm:pt modelId="{DFBC65E0-027A-4A27-B50B-077131922488}" type="parTrans" cxnId="{47359556-FE23-481E-B3F5-8D7818874497}">
      <dgm:prSet/>
      <dgm:spPr/>
      <dgm:t>
        <a:bodyPr/>
        <a:lstStyle/>
        <a:p>
          <a:endParaRPr lang="en-AE"/>
        </a:p>
      </dgm:t>
    </dgm:pt>
    <dgm:pt modelId="{E477389D-6A48-4BE4-BF3F-0765CE34266D}" type="sibTrans" cxnId="{47359556-FE23-481E-B3F5-8D7818874497}">
      <dgm:prSet/>
      <dgm:spPr/>
      <dgm:t>
        <a:bodyPr/>
        <a:lstStyle/>
        <a:p>
          <a:endParaRPr lang="en-AE"/>
        </a:p>
      </dgm:t>
    </dgm:pt>
    <dgm:pt modelId="{BDB7244E-3D28-4D39-951E-782A84B44D4A}">
      <dgm:prSet/>
      <dgm:spPr/>
      <dgm:t>
        <a:bodyPr/>
        <a:lstStyle/>
        <a:p>
          <a:pPr>
            <a:buFont typeface="Arial" panose="020B0604020202020204" pitchFamily="34" charset="0"/>
            <a:buChar char="•"/>
          </a:pPr>
          <a:r>
            <a:rPr lang="en-US" b="0" i="0"/>
            <a:t>Ensure strong authentication and reduce risk of compromised credentials</a:t>
          </a:r>
        </a:p>
      </dgm:t>
    </dgm:pt>
    <dgm:pt modelId="{4836EE9E-3C46-4A4E-AE03-663CF4F5D520}" type="parTrans" cxnId="{0F5E7099-489D-4391-80C0-DFCEA0B1DE23}">
      <dgm:prSet/>
      <dgm:spPr/>
      <dgm:t>
        <a:bodyPr/>
        <a:lstStyle/>
        <a:p>
          <a:endParaRPr lang="en-AE"/>
        </a:p>
      </dgm:t>
    </dgm:pt>
    <dgm:pt modelId="{53052A2C-60DB-4ECF-B640-C4E20E0394E7}" type="sibTrans" cxnId="{0F5E7099-489D-4391-80C0-DFCEA0B1DE23}">
      <dgm:prSet/>
      <dgm:spPr/>
      <dgm:t>
        <a:bodyPr/>
        <a:lstStyle/>
        <a:p>
          <a:endParaRPr lang="en-AE"/>
        </a:p>
      </dgm:t>
    </dgm:pt>
    <dgm:pt modelId="{A70BAC27-57A1-4AA5-91E6-DA35682CA62D}">
      <dgm:prSet/>
      <dgm:spPr/>
      <dgm:t>
        <a:bodyPr/>
        <a:lstStyle/>
        <a:p>
          <a:pPr>
            <a:buFont typeface="Arial" panose="020B0604020202020204" pitchFamily="34" charset="0"/>
            <a:buChar char="•"/>
          </a:pPr>
          <a:r>
            <a:rPr lang="en-US" b="0" i="0"/>
            <a:t>Detect and prevent unauthorized access attempts</a:t>
          </a:r>
        </a:p>
      </dgm:t>
    </dgm:pt>
    <dgm:pt modelId="{47B7AC78-FFD3-4608-912B-052B4718D1FA}" type="parTrans" cxnId="{4A7CC549-174C-4808-AB09-B16E182673C0}">
      <dgm:prSet/>
      <dgm:spPr/>
      <dgm:t>
        <a:bodyPr/>
        <a:lstStyle/>
        <a:p>
          <a:endParaRPr lang="en-AE"/>
        </a:p>
      </dgm:t>
    </dgm:pt>
    <dgm:pt modelId="{1AC51782-6EAF-49FC-B462-0D74E0CF33D3}" type="sibTrans" cxnId="{4A7CC549-174C-4808-AB09-B16E182673C0}">
      <dgm:prSet/>
      <dgm:spPr/>
      <dgm:t>
        <a:bodyPr/>
        <a:lstStyle/>
        <a:p>
          <a:endParaRPr lang="en-AE"/>
        </a:p>
      </dgm:t>
    </dgm:pt>
    <dgm:pt modelId="{6B14E7EA-C858-4F1E-92D2-CA706E73CCD6}">
      <dgm:prSet/>
      <dgm:spPr/>
      <dgm:t>
        <a:bodyPr/>
        <a:lstStyle/>
        <a:p>
          <a:pPr>
            <a:buFont typeface="Arial" panose="020B0604020202020204" pitchFamily="34" charset="0"/>
            <a:buChar char="•"/>
          </a:pPr>
          <a:r>
            <a:rPr lang="en-US" b="0" i="0"/>
            <a:t>Monitor and analyze privileged activity</a:t>
          </a:r>
        </a:p>
      </dgm:t>
    </dgm:pt>
    <dgm:pt modelId="{C48DF542-A8B6-494B-9FEE-C5341A3CF34F}" type="parTrans" cxnId="{EE4BDA5B-8CF7-41AB-8AA5-38DAD930894E}">
      <dgm:prSet/>
      <dgm:spPr/>
      <dgm:t>
        <a:bodyPr/>
        <a:lstStyle/>
        <a:p>
          <a:endParaRPr lang="en-AE"/>
        </a:p>
      </dgm:t>
    </dgm:pt>
    <dgm:pt modelId="{F5FA7579-74B4-45A1-B28D-2BF2BE3F54E2}" type="sibTrans" cxnId="{EE4BDA5B-8CF7-41AB-8AA5-38DAD930894E}">
      <dgm:prSet/>
      <dgm:spPr/>
      <dgm:t>
        <a:bodyPr/>
        <a:lstStyle/>
        <a:p>
          <a:endParaRPr lang="en-AE"/>
        </a:p>
      </dgm:t>
    </dgm:pt>
    <dgm:pt modelId="{F63914FE-8BA0-4794-8AA3-159CBE47D415}">
      <dgm:prSet/>
      <dgm:spPr/>
      <dgm:t>
        <a:bodyPr/>
        <a:lstStyle/>
        <a:p>
          <a:pPr>
            <a:buFont typeface="Arial" panose="020B0604020202020204" pitchFamily="34" charset="0"/>
            <a:buChar char="•"/>
          </a:pPr>
          <a:r>
            <a:rPr lang="en-US" b="0" i="0"/>
            <a:t>Detect and respond to anomalies, suspicious behavior, or policy violations</a:t>
          </a:r>
        </a:p>
      </dgm:t>
    </dgm:pt>
    <dgm:pt modelId="{6CB3E1E0-784E-465F-947D-705E1BE38416}" type="parTrans" cxnId="{FBE95053-69DA-4EAA-8D91-0F9536E33580}">
      <dgm:prSet/>
      <dgm:spPr/>
      <dgm:t>
        <a:bodyPr/>
        <a:lstStyle/>
        <a:p>
          <a:endParaRPr lang="en-AE"/>
        </a:p>
      </dgm:t>
    </dgm:pt>
    <dgm:pt modelId="{33FD52E7-0331-471B-BF5D-AA2ACEEEB8F8}" type="sibTrans" cxnId="{FBE95053-69DA-4EAA-8D91-0F9536E33580}">
      <dgm:prSet/>
      <dgm:spPr/>
      <dgm:t>
        <a:bodyPr/>
        <a:lstStyle/>
        <a:p>
          <a:endParaRPr lang="en-AE"/>
        </a:p>
      </dgm:t>
    </dgm:pt>
    <dgm:pt modelId="{70931B2E-FB96-4188-9CA3-FA45D11AFE7B}">
      <dgm:prSet/>
      <dgm:spPr/>
      <dgm:t>
        <a:bodyPr/>
        <a:lstStyle/>
        <a:p>
          <a:pPr>
            <a:buFont typeface="Arial" panose="020B0604020202020204" pitchFamily="34" charset="0"/>
            <a:buChar char="•"/>
          </a:pPr>
          <a:r>
            <a:rPr lang="en-US" b="0" i="0"/>
            <a:t>Ensure privileged access is used appropriately</a:t>
          </a:r>
        </a:p>
      </dgm:t>
    </dgm:pt>
    <dgm:pt modelId="{13A3087A-FDA7-483B-B6B6-6CB6AED2364B}" type="parTrans" cxnId="{6AEA6CB9-70A9-44CC-AD7A-163EF7710589}">
      <dgm:prSet/>
      <dgm:spPr/>
      <dgm:t>
        <a:bodyPr/>
        <a:lstStyle/>
        <a:p>
          <a:endParaRPr lang="en-AE"/>
        </a:p>
      </dgm:t>
    </dgm:pt>
    <dgm:pt modelId="{E2A91C2A-77B1-45A9-82DD-0DF3FA96C328}" type="sibTrans" cxnId="{6AEA6CB9-70A9-44CC-AD7A-163EF7710589}">
      <dgm:prSet/>
      <dgm:spPr/>
      <dgm:t>
        <a:bodyPr/>
        <a:lstStyle/>
        <a:p>
          <a:endParaRPr lang="en-AE"/>
        </a:p>
      </dgm:t>
    </dgm:pt>
    <dgm:pt modelId="{BB01919E-150D-40D0-897E-65F241286D1B}">
      <dgm:prSet/>
      <dgm:spPr/>
      <dgm:t>
        <a:bodyPr/>
        <a:lstStyle/>
        <a:p>
          <a:pPr>
            <a:buFont typeface="Arial" panose="020B0604020202020204" pitchFamily="34" charset="0"/>
            <a:buChar char="•"/>
          </a:pPr>
          <a:r>
            <a:rPr lang="en-US" b="0" i="0"/>
            <a:t>Provide regular training and awareness</a:t>
          </a:r>
        </a:p>
      </dgm:t>
    </dgm:pt>
    <dgm:pt modelId="{07329ADC-1176-440E-9A88-A286CF35262D}" type="parTrans" cxnId="{A75C9339-A8C1-4377-861A-71C597FD416F}">
      <dgm:prSet/>
      <dgm:spPr/>
      <dgm:t>
        <a:bodyPr/>
        <a:lstStyle/>
        <a:p>
          <a:endParaRPr lang="en-AE"/>
        </a:p>
      </dgm:t>
    </dgm:pt>
    <dgm:pt modelId="{61BC8B26-E262-40D6-8789-BF6F7B127073}" type="sibTrans" cxnId="{A75C9339-A8C1-4377-861A-71C597FD416F}">
      <dgm:prSet/>
      <dgm:spPr/>
      <dgm:t>
        <a:bodyPr/>
        <a:lstStyle/>
        <a:p>
          <a:endParaRPr lang="en-AE"/>
        </a:p>
      </dgm:t>
    </dgm:pt>
    <dgm:pt modelId="{8D732E4B-A51E-4366-AEF7-CEDC1B508BDB}">
      <dgm:prSet/>
      <dgm:spPr/>
      <dgm:t>
        <a:bodyPr/>
        <a:lstStyle/>
        <a:p>
          <a:pPr>
            <a:buFont typeface="Arial" panose="020B0604020202020204" pitchFamily="34" charset="0"/>
            <a:buChar char="•"/>
          </a:pPr>
          <a:r>
            <a:rPr lang="en-US" b="0" i="0"/>
            <a:t>Raise awareness of the importance of IAM and PAM</a:t>
          </a:r>
        </a:p>
      </dgm:t>
    </dgm:pt>
    <dgm:pt modelId="{27A8DEE6-C26B-47AC-BBB4-692CD450CF5B}" type="parTrans" cxnId="{8921EEEA-8F11-4B48-8A64-4FC2E575A69A}">
      <dgm:prSet/>
      <dgm:spPr/>
      <dgm:t>
        <a:bodyPr/>
        <a:lstStyle/>
        <a:p>
          <a:endParaRPr lang="en-AE"/>
        </a:p>
      </dgm:t>
    </dgm:pt>
    <dgm:pt modelId="{033D2150-CC71-470F-89AA-326F1D981BED}" type="sibTrans" cxnId="{8921EEEA-8F11-4B48-8A64-4FC2E575A69A}">
      <dgm:prSet/>
      <dgm:spPr/>
      <dgm:t>
        <a:bodyPr/>
        <a:lstStyle/>
        <a:p>
          <a:endParaRPr lang="en-AE"/>
        </a:p>
      </dgm:t>
    </dgm:pt>
    <dgm:pt modelId="{B0D83B98-EE62-4EC0-9817-80F6C4FEB900}">
      <dgm:prSet/>
      <dgm:spPr/>
      <dgm:t>
        <a:bodyPr/>
        <a:lstStyle/>
        <a:p>
          <a:pPr>
            <a:buFont typeface="Arial" panose="020B0604020202020204" pitchFamily="34" charset="0"/>
            <a:buChar char="•"/>
          </a:pPr>
          <a:r>
            <a:rPr lang="en-US" b="0" i="0"/>
            <a:t>Ensure all users understand risks and follow best practices</a:t>
          </a:r>
        </a:p>
      </dgm:t>
    </dgm:pt>
    <dgm:pt modelId="{75DEEF5D-CD6A-4F59-AAF4-F6A4428046BF}" type="parTrans" cxnId="{B8641401-8AE3-4A0D-86B8-AB4647741351}">
      <dgm:prSet/>
      <dgm:spPr/>
      <dgm:t>
        <a:bodyPr/>
        <a:lstStyle/>
        <a:p>
          <a:endParaRPr lang="en-AE"/>
        </a:p>
      </dgm:t>
    </dgm:pt>
    <dgm:pt modelId="{60AC33FF-43DC-41FB-906B-7772520F4525}" type="sibTrans" cxnId="{B8641401-8AE3-4A0D-86B8-AB4647741351}">
      <dgm:prSet/>
      <dgm:spPr/>
      <dgm:t>
        <a:bodyPr/>
        <a:lstStyle/>
        <a:p>
          <a:endParaRPr lang="en-AE"/>
        </a:p>
      </dgm:t>
    </dgm:pt>
    <dgm:pt modelId="{87122FA7-317A-4D80-B959-821C1A7AA0F4}">
      <dgm:prSet/>
      <dgm:spPr/>
      <dgm:t>
        <a:bodyPr/>
        <a:lstStyle/>
        <a:p>
          <a:pPr>
            <a:buFont typeface="Arial" panose="020B0604020202020204" pitchFamily="34" charset="0"/>
            <a:buChar char="•"/>
          </a:pPr>
          <a:r>
            <a:rPr lang="en-US" b="0" i="0"/>
            <a:t>Work with experienced vendors and partners</a:t>
          </a:r>
        </a:p>
      </dgm:t>
    </dgm:pt>
    <dgm:pt modelId="{40C27F25-4122-49A3-893A-CDDE4D54342C}" type="parTrans" cxnId="{CD2EF4DC-5047-4FD7-B92A-22CDDC514DBD}">
      <dgm:prSet/>
      <dgm:spPr/>
      <dgm:t>
        <a:bodyPr/>
        <a:lstStyle/>
        <a:p>
          <a:endParaRPr lang="en-AE"/>
        </a:p>
      </dgm:t>
    </dgm:pt>
    <dgm:pt modelId="{8E4F03D7-E70F-4193-BF9B-06E1F4CF1C9C}" type="sibTrans" cxnId="{CD2EF4DC-5047-4FD7-B92A-22CDDC514DBD}">
      <dgm:prSet/>
      <dgm:spPr/>
      <dgm:t>
        <a:bodyPr/>
        <a:lstStyle/>
        <a:p>
          <a:endParaRPr lang="en-AE"/>
        </a:p>
      </dgm:t>
    </dgm:pt>
    <dgm:pt modelId="{CE952384-0EA5-43C0-806B-4D3657D348CD}">
      <dgm:prSet/>
      <dgm:spPr/>
      <dgm:t>
        <a:bodyPr/>
        <a:lstStyle/>
        <a:p>
          <a:pPr>
            <a:buFont typeface="Arial" panose="020B0604020202020204" pitchFamily="34" charset="0"/>
            <a:buChar char="•"/>
          </a:pPr>
          <a:r>
            <a:rPr lang="en-US" b="0" i="0"/>
            <a:t>Provide necessary expertise, resources, and support</a:t>
          </a:r>
        </a:p>
      </dgm:t>
    </dgm:pt>
    <dgm:pt modelId="{7D141848-0265-456C-A81D-0BBC9EAD1967}" type="parTrans" cxnId="{3CAF89DF-A26D-4BCA-A321-BBA41F8E92BE}">
      <dgm:prSet/>
      <dgm:spPr/>
      <dgm:t>
        <a:bodyPr/>
        <a:lstStyle/>
        <a:p>
          <a:endParaRPr lang="en-AE"/>
        </a:p>
      </dgm:t>
    </dgm:pt>
    <dgm:pt modelId="{E0992DF2-B822-4F81-A7AE-6EEA3DC753A9}" type="sibTrans" cxnId="{3CAF89DF-A26D-4BCA-A321-BBA41F8E92BE}">
      <dgm:prSet/>
      <dgm:spPr/>
      <dgm:t>
        <a:bodyPr/>
        <a:lstStyle/>
        <a:p>
          <a:endParaRPr lang="en-AE"/>
        </a:p>
      </dgm:t>
    </dgm:pt>
    <dgm:pt modelId="{D70D2BA7-9D4E-4A07-AAA0-32D740CB5CBD}">
      <dgm:prSet/>
      <dgm:spPr/>
      <dgm:t>
        <a:bodyPr/>
        <a:lstStyle/>
        <a:p>
          <a:pPr>
            <a:buFont typeface="Arial" panose="020B0604020202020204" pitchFamily="34" charset="0"/>
            <a:buChar char="•"/>
          </a:pPr>
          <a:r>
            <a:rPr lang="en-US" b="0" i="0"/>
            <a:t>Overcome gaps and challenges in IAM and PAM integration.</a:t>
          </a:r>
        </a:p>
      </dgm:t>
    </dgm:pt>
    <dgm:pt modelId="{05AD20F2-F4E2-43A9-BBC8-9C148A848448}" type="parTrans" cxnId="{DB90409F-B474-42C2-B630-F5FA549183F2}">
      <dgm:prSet/>
      <dgm:spPr/>
      <dgm:t>
        <a:bodyPr/>
        <a:lstStyle/>
        <a:p>
          <a:endParaRPr lang="en-AE"/>
        </a:p>
      </dgm:t>
    </dgm:pt>
    <dgm:pt modelId="{74AF7416-45F1-4B86-9352-D232F47720E9}" type="sibTrans" cxnId="{DB90409F-B474-42C2-B630-F5FA549183F2}">
      <dgm:prSet/>
      <dgm:spPr/>
      <dgm:t>
        <a:bodyPr/>
        <a:lstStyle/>
        <a:p>
          <a:endParaRPr lang="en-AE"/>
        </a:p>
      </dgm:t>
    </dgm:pt>
    <dgm:pt modelId="{81F11FE6-CC27-4AED-BE77-857F41596DCD}" type="pres">
      <dgm:prSet presAssocID="{8DD62F24-4AA0-4EF5-B64E-AA40A6A95DCA}" presName="Name0" presStyleCnt="0">
        <dgm:presLayoutVars>
          <dgm:dir/>
          <dgm:animLvl val="lvl"/>
          <dgm:resizeHandles val="exact"/>
        </dgm:presLayoutVars>
      </dgm:prSet>
      <dgm:spPr/>
    </dgm:pt>
    <dgm:pt modelId="{A1878BE1-4595-4360-979C-431857AF9EE1}" type="pres">
      <dgm:prSet presAssocID="{57E35A43-1C73-42CE-A7FA-908A379C817A}" presName="linNode" presStyleCnt="0"/>
      <dgm:spPr/>
    </dgm:pt>
    <dgm:pt modelId="{6A0FA26B-F629-4DDA-8AD5-132CB77BF6A4}" type="pres">
      <dgm:prSet presAssocID="{57E35A43-1C73-42CE-A7FA-908A379C817A}" presName="parentText" presStyleLbl="node1" presStyleIdx="0" presStyleCnt="8">
        <dgm:presLayoutVars>
          <dgm:chMax val="1"/>
          <dgm:bulletEnabled val="1"/>
        </dgm:presLayoutVars>
      </dgm:prSet>
      <dgm:spPr/>
    </dgm:pt>
    <dgm:pt modelId="{C1FBDB4E-B966-4804-A02C-7D89EA5DEF59}" type="pres">
      <dgm:prSet presAssocID="{57E35A43-1C73-42CE-A7FA-908A379C817A}" presName="descendantText" presStyleLbl="alignAccFollowNode1" presStyleIdx="0" presStyleCnt="8">
        <dgm:presLayoutVars>
          <dgm:bulletEnabled val="1"/>
        </dgm:presLayoutVars>
      </dgm:prSet>
      <dgm:spPr/>
    </dgm:pt>
    <dgm:pt modelId="{BEB6ADA8-082D-4A2F-9A00-00FF5395B6A4}" type="pres">
      <dgm:prSet presAssocID="{6E808B00-FA32-4E4F-AEE9-AC363CB98508}" presName="sp" presStyleCnt="0"/>
      <dgm:spPr/>
    </dgm:pt>
    <dgm:pt modelId="{7557AE7A-95A8-49D7-9ABE-1A64D77F4A97}" type="pres">
      <dgm:prSet presAssocID="{A473AB19-A494-49C7-A8D3-E7A3ED553FC8}" presName="linNode" presStyleCnt="0"/>
      <dgm:spPr/>
    </dgm:pt>
    <dgm:pt modelId="{C2299093-F2B4-452C-9D28-A90C0457857A}" type="pres">
      <dgm:prSet presAssocID="{A473AB19-A494-49C7-A8D3-E7A3ED553FC8}" presName="parentText" presStyleLbl="node1" presStyleIdx="1" presStyleCnt="8">
        <dgm:presLayoutVars>
          <dgm:chMax val="1"/>
          <dgm:bulletEnabled val="1"/>
        </dgm:presLayoutVars>
      </dgm:prSet>
      <dgm:spPr/>
    </dgm:pt>
    <dgm:pt modelId="{5DF90AA2-F154-4F5F-834F-05058218D37D}" type="pres">
      <dgm:prSet presAssocID="{A473AB19-A494-49C7-A8D3-E7A3ED553FC8}" presName="descendantText" presStyleLbl="alignAccFollowNode1" presStyleIdx="1" presStyleCnt="8">
        <dgm:presLayoutVars>
          <dgm:bulletEnabled val="1"/>
        </dgm:presLayoutVars>
      </dgm:prSet>
      <dgm:spPr/>
    </dgm:pt>
    <dgm:pt modelId="{395EF51E-CF42-43E5-B442-4D8B57C11C96}" type="pres">
      <dgm:prSet presAssocID="{5E4D3601-CD75-4717-A770-F6C3508FA6D2}" presName="sp" presStyleCnt="0"/>
      <dgm:spPr/>
    </dgm:pt>
    <dgm:pt modelId="{C02D361F-E903-4128-AF83-C9657DAB172D}" type="pres">
      <dgm:prSet presAssocID="{5CFF50F8-35CA-425A-B683-958C97F732C3}" presName="linNode" presStyleCnt="0"/>
      <dgm:spPr/>
    </dgm:pt>
    <dgm:pt modelId="{254C00FF-E4C0-4558-B16D-88CD7C10DD36}" type="pres">
      <dgm:prSet presAssocID="{5CFF50F8-35CA-425A-B683-958C97F732C3}" presName="parentText" presStyleLbl="node1" presStyleIdx="2" presStyleCnt="8">
        <dgm:presLayoutVars>
          <dgm:chMax val="1"/>
          <dgm:bulletEnabled val="1"/>
        </dgm:presLayoutVars>
      </dgm:prSet>
      <dgm:spPr/>
    </dgm:pt>
    <dgm:pt modelId="{0E5C159D-BA66-46C5-9AC0-2F71FE045ECC}" type="pres">
      <dgm:prSet presAssocID="{5CFF50F8-35CA-425A-B683-958C97F732C3}" presName="descendantText" presStyleLbl="alignAccFollowNode1" presStyleIdx="2" presStyleCnt="8">
        <dgm:presLayoutVars>
          <dgm:bulletEnabled val="1"/>
        </dgm:presLayoutVars>
      </dgm:prSet>
      <dgm:spPr/>
    </dgm:pt>
    <dgm:pt modelId="{0BAB015C-D3E9-4AEA-9FFC-148E7C54846E}" type="pres">
      <dgm:prSet presAssocID="{11ADE964-A223-4F5A-86BC-1E68930ADAC7}" presName="sp" presStyleCnt="0"/>
      <dgm:spPr/>
    </dgm:pt>
    <dgm:pt modelId="{247230C7-E723-400F-8152-6878F14267B6}" type="pres">
      <dgm:prSet presAssocID="{0C00855B-833D-4D3D-91F6-6915C683CEB0}" presName="linNode" presStyleCnt="0"/>
      <dgm:spPr/>
    </dgm:pt>
    <dgm:pt modelId="{08F4637A-4F42-409F-9422-52B73863C5CF}" type="pres">
      <dgm:prSet presAssocID="{0C00855B-833D-4D3D-91F6-6915C683CEB0}" presName="parentText" presStyleLbl="node1" presStyleIdx="3" presStyleCnt="8">
        <dgm:presLayoutVars>
          <dgm:chMax val="1"/>
          <dgm:bulletEnabled val="1"/>
        </dgm:presLayoutVars>
      </dgm:prSet>
      <dgm:spPr/>
    </dgm:pt>
    <dgm:pt modelId="{DB1B4D18-B48B-4BD2-A0D7-B4A05C22A5F8}" type="pres">
      <dgm:prSet presAssocID="{0C00855B-833D-4D3D-91F6-6915C683CEB0}" presName="descendantText" presStyleLbl="alignAccFollowNode1" presStyleIdx="3" presStyleCnt="8">
        <dgm:presLayoutVars>
          <dgm:bulletEnabled val="1"/>
        </dgm:presLayoutVars>
      </dgm:prSet>
      <dgm:spPr/>
    </dgm:pt>
    <dgm:pt modelId="{DAEBE9A0-B9F3-4596-9A4D-21850224B3BF}" type="pres">
      <dgm:prSet presAssocID="{C0DE2EC4-1602-43D7-BE07-701DED78269C}" presName="sp" presStyleCnt="0"/>
      <dgm:spPr/>
    </dgm:pt>
    <dgm:pt modelId="{61162C4C-58BD-4414-9A4B-ADD692D626F2}" type="pres">
      <dgm:prSet presAssocID="{C8C118C7-2950-4B4B-9813-93583967E090}" presName="linNode" presStyleCnt="0"/>
      <dgm:spPr/>
    </dgm:pt>
    <dgm:pt modelId="{C163B483-8F0D-485F-BE5A-38B636CFD80F}" type="pres">
      <dgm:prSet presAssocID="{C8C118C7-2950-4B4B-9813-93583967E090}" presName="parentText" presStyleLbl="node1" presStyleIdx="4" presStyleCnt="8">
        <dgm:presLayoutVars>
          <dgm:chMax val="1"/>
          <dgm:bulletEnabled val="1"/>
        </dgm:presLayoutVars>
      </dgm:prSet>
      <dgm:spPr/>
    </dgm:pt>
    <dgm:pt modelId="{DE5CEF27-B769-4EDE-B74F-59CFB8603109}" type="pres">
      <dgm:prSet presAssocID="{C8C118C7-2950-4B4B-9813-93583967E090}" presName="descendantText" presStyleLbl="alignAccFollowNode1" presStyleIdx="4" presStyleCnt="8">
        <dgm:presLayoutVars>
          <dgm:bulletEnabled val="1"/>
        </dgm:presLayoutVars>
      </dgm:prSet>
      <dgm:spPr/>
    </dgm:pt>
    <dgm:pt modelId="{DDAEC722-61F1-4954-8E69-22702370F078}" type="pres">
      <dgm:prSet presAssocID="{E477389D-6A48-4BE4-BF3F-0765CE34266D}" presName="sp" presStyleCnt="0"/>
      <dgm:spPr/>
    </dgm:pt>
    <dgm:pt modelId="{0276683E-3444-4ECE-94EB-6FA951EA0E40}" type="pres">
      <dgm:prSet presAssocID="{6B14E7EA-C858-4F1E-92D2-CA706E73CCD6}" presName="linNode" presStyleCnt="0"/>
      <dgm:spPr/>
    </dgm:pt>
    <dgm:pt modelId="{FF47770C-205A-49E9-864F-D8352BCDAEFE}" type="pres">
      <dgm:prSet presAssocID="{6B14E7EA-C858-4F1E-92D2-CA706E73CCD6}" presName="parentText" presStyleLbl="node1" presStyleIdx="5" presStyleCnt="8">
        <dgm:presLayoutVars>
          <dgm:chMax val="1"/>
          <dgm:bulletEnabled val="1"/>
        </dgm:presLayoutVars>
      </dgm:prSet>
      <dgm:spPr/>
    </dgm:pt>
    <dgm:pt modelId="{E6B5D041-9CAF-4E94-8635-42353E34D298}" type="pres">
      <dgm:prSet presAssocID="{6B14E7EA-C858-4F1E-92D2-CA706E73CCD6}" presName="descendantText" presStyleLbl="alignAccFollowNode1" presStyleIdx="5" presStyleCnt="8">
        <dgm:presLayoutVars>
          <dgm:bulletEnabled val="1"/>
        </dgm:presLayoutVars>
      </dgm:prSet>
      <dgm:spPr/>
    </dgm:pt>
    <dgm:pt modelId="{93067954-3FD9-4192-AFA6-239CDD7A95AF}" type="pres">
      <dgm:prSet presAssocID="{F5FA7579-74B4-45A1-B28D-2BF2BE3F54E2}" presName="sp" presStyleCnt="0"/>
      <dgm:spPr/>
    </dgm:pt>
    <dgm:pt modelId="{AC6064FA-3E28-4E6D-A488-AC6F68C4414C}" type="pres">
      <dgm:prSet presAssocID="{BB01919E-150D-40D0-897E-65F241286D1B}" presName="linNode" presStyleCnt="0"/>
      <dgm:spPr/>
    </dgm:pt>
    <dgm:pt modelId="{F0C8D645-210F-467F-BE7D-67490A5590D7}" type="pres">
      <dgm:prSet presAssocID="{BB01919E-150D-40D0-897E-65F241286D1B}" presName="parentText" presStyleLbl="node1" presStyleIdx="6" presStyleCnt="8">
        <dgm:presLayoutVars>
          <dgm:chMax val="1"/>
          <dgm:bulletEnabled val="1"/>
        </dgm:presLayoutVars>
      </dgm:prSet>
      <dgm:spPr/>
    </dgm:pt>
    <dgm:pt modelId="{64806C75-FB83-4A18-BF86-AC4A5FDF28FE}" type="pres">
      <dgm:prSet presAssocID="{BB01919E-150D-40D0-897E-65F241286D1B}" presName="descendantText" presStyleLbl="alignAccFollowNode1" presStyleIdx="6" presStyleCnt="8">
        <dgm:presLayoutVars>
          <dgm:bulletEnabled val="1"/>
        </dgm:presLayoutVars>
      </dgm:prSet>
      <dgm:spPr/>
    </dgm:pt>
    <dgm:pt modelId="{C8CB0892-BAC8-4607-8931-64AC9E78CBAB}" type="pres">
      <dgm:prSet presAssocID="{61BC8B26-E262-40D6-8789-BF6F7B127073}" presName="sp" presStyleCnt="0"/>
      <dgm:spPr/>
    </dgm:pt>
    <dgm:pt modelId="{8D89DFCA-84CC-4C2E-B43F-A42C7CD50714}" type="pres">
      <dgm:prSet presAssocID="{87122FA7-317A-4D80-B959-821C1A7AA0F4}" presName="linNode" presStyleCnt="0"/>
      <dgm:spPr/>
    </dgm:pt>
    <dgm:pt modelId="{A57BD1D1-3F1D-463E-9B50-55B09ED09E1A}" type="pres">
      <dgm:prSet presAssocID="{87122FA7-317A-4D80-B959-821C1A7AA0F4}" presName="parentText" presStyleLbl="node1" presStyleIdx="7" presStyleCnt="8">
        <dgm:presLayoutVars>
          <dgm:chMax val="1"/>
          <dgm:bulletEnabled val="1"/>
        </dgm:presLayoutVars>
      </dgm:prSet>
      <dgm:spPr/>
    </dgm:pt>
    <dgm:pt modelId="{646B60A7-730E-4635-8B36-221E06D57950}" type="pres">
      <dgm:prSet presAssocID="{87122FA7-317A-4D80-B959-821C1A7AA0F4}" presName="descendantText" presStyleLbl="alignAccFollowNode1" presStyleIdx="7" presStyleCnt="8">
        <dgm:presLayoutVars>
          <dgm:bulletEnabled val="1"/>
        </dgm:presLayoutVars>
      </dgm:prSet>
      <dgm:spPr/>
    </dgm:pt>
  </dgm:ptLst>
  <dgm:cxnLst>
    <dgm:cxn modelId="{B8641401-8AE3-4A0D-86B8-AB4647741351}" srcId="{BB01919E-150D-40D0-897E-65F241286D1B}" destId="{B0D83B98-EE62-4EC0-9817-80F6C4FEB900}" srcOrd="1" destOrd="0" parTransId="{75DEEF5D-CD6A-4F59-AAF4-F6A4428046BF}" sibTransId="{60AC33FF-43DC-41FB-906B-7772520F4525}"/>
    <dgm:cxn modelId="{00FCA903-B7F8-4F6C-8E13-B958E86ED832}" srcId="{A473AB19-A494-49C7-A8D3-E7A3ED553FC8}" destId="{7AC4DAC0-A483-40D5-BC56-4EC473B63CFF}" srcOrd="0" destOrd="0" parTransId="{AD08C75D-9A8E-4F8B-A142-07450697DBF1}" sibTransId="{30C6FF23-0D96-4F71-B3F5-FDCB0A449356}"/>
    <dgm:cxn modelId="{F8C15005-A101-466B-8CE8-82236A6465C3}" type="presOf" srcId="{70931B2E-FB96-4188-9CA3-FA45D11AFE7B}" destId="{E6B5D041-9CAF-4E94-8635-42353E34D298}" srcOrd="0" destOrd="1" presId="urn:microsoft.com/office/officeart/2005/8/layout/vList5"/>
    <dgm:cxn modelId="{BFEC3B0A-6F4E-4FE1-85E0-90DF9D62B993}" type="presOf" srcId="{A70BAC27-57A1-4AA5-91E6-DA35682CA62D}" destId="{DE5CEF27-B769-4EDE-B74F-59CFB8603109}" srcOrd="0" destOrd="1" presId="urn:microsoft.com/office/officeart/2005/8/layout/vList5"/>
    <dgm:cxn modelId="{5493DB0A-0240-4B82-8543-4ED86BC27272}" srcId="{57E35A43-1C73-42CE-A7FA-908A379C817A}" destId="{B8489DE9-2691-4127-A3C7-4C779CAA83DA}" srcOrd="1" destOrd="0" parTransId="{AF4AEAA3-D7F1-45D2-AAF8-81A79B4E4D5D}" sibTransId="{E1E0929B-65CE-4282-AD6D-5E17DB82DF31}"/>
    <dgm:cxn modelId="{EC9DC60C-8282-4101-8756-90137B53372B}" type="presOf" srcId="{BDB7244E-3D28-4D39-951E-782A84B44D4A}" destId="{DE5CEF27-B769-4EDE-B74F-59CFB8603109}" srcOrd="0" destOrd="0" presId="urn:microsoft.com/office/officeart/2005/8/layout/vList5"/>
    <dgm:cxn modelId="{6C95E50C-3984-419F-BE69-9612668E3C1F}" type="presOf" srcId="{4557AB6A-C241-465D-AD2F-E2D9113224E8}" destId="{5DF90AA2-F154-4F5F-834F-05058218D37D}" srcOrd="0" destOrd="1" presId="urn:microsoft.com/office/officeart/2005/8/layout/vList5"/>
    <dgm:cxn modelId="{3BF3260F-EC26-4408-9D1B-60AC7F485B44}" type="presOf" srcId="{87122FA7-317A-4D80-B959-821C1A7AA0F4}" destId="{A57BD1D1-3F1D-463E-9B50-55B09ED09E1A}" srcOrd="0" destOrd="0" presId="urn:microsoft.com/office/officeart/2005/8/layout/vList5"/>
    <dgm:cxn modelId="{9AC5E713-FBAD-4380-B14F-50242DE5C81B}" type="presOf" srcId="{C8C118C7-2950-4B4B-9813-93583967E090}" destId="{C163B483-8F0D-485F-BE5A-38B636CFD80F}" srcOrd="0" destOrd="0" presId="urn:microsoft.com/office/officeart/2005/8/layout/vList5"/>
    <dgm:cxn modelId="{16129C14-DDF7-4D1F-9320-29E5603C34E5}" srcId="{5CFF50F8-35CA-425A-B683-958C97F732C3}" destId="{76A11D91-F88E-4ADD-A904-262ABF0CA052}" srcOrd="0" destOrd="0" parTransId="{0B54FA78-4812-4425-B654-68958E390E52}" sibTransId="{29EA6D1A-EE47-4D33-B030-33C84BA42BFE}"/>
    <dgm:cxn modelId="{B8266816-1D0D-4432-BC2B-709B9E8BC839}" type="presOf" srcId="{CE952384-0EA5-43C0-806B-4D3657D348CD}" destId="{646B60A7-730E-4635-8B36-221E06D57950}" srcOrd="0" destOrd="0" presId="urn:microsoft.com/office/officeart/2005/8/layout/vList5"/>
    <dgm:cxn modelId="{E742CC17-48C2-4E8C-8411-1D8D0C29267E}" srcId="{8DD62F24-4AA0-4EF5-B64E-AA40A6A95DCA}" destId="{A473AB19-A494-49C7-A8D3-E7A3ED553FC8}" srcOrd="1" destOrd="0" parTransId="{E3ECA048-B552-4FEC-97CB-8E5239D9FD62}" sibTransId="{5E4D3601-CD75-4717-A770-F6C3508FA6D2}"/>
    <dgm:cxn modelId="{9C332721-2399-4CC8-ABBF-F95305308DA2}" type="presOf" srcId="{D70D2BA7-9D4E-4A07-AAA0-32D740CB5CBD}" destId="{646B60A7-730E-4635-8B36-221E06D57950}" srcOrd="0" destOrd="1" presId="urn:microsoft.com/office/officeart/2005/8/layout/vList5"/>
    <dgm:cxn modelId="{6125582B-F205-43CF-8DA5-42EE90D4880F}" type="presOf" srcId="{F63914FE-8BA0-4794-8AA3-159CBE47D415}" destId="{E6B5D041-9CAF-4E94-8635-42353E34D298}" srcOrd="0" destOrd="0" presId="urn:microsoft.com/office/officeart/2005/8/layout/vList5"/>
    <dgm:cxn modelId="{69AD0430-AC65-4988-BC33-1DB1725B40DC}" srcId="{8DD62F24-4AA0-4EF5-B64E-AA40A6A95DCA}" destId="{5CFF50F8-35CA-425A-B683-958C97F732C3}" srcOrd="2" destOrd="0" parTransId="{806D2821-66C4-4A21-9203-0986B2DC5C0E}" sibTransId="{11ADE964-A223-4F5A-86BC-1E68930ADAC7}"/>
    <dgm:cxn modelId="{5D714238-2E66-4055-B5CF-E9F6294D6A31}" type="presOf" srcId="{7AC4DAC0-A483-40D5-BC56-4EC473B63CFF}" destId="{5DF90AA2-F154-4F5F-834F-05058218D37D}" srcOrd="0" destOrd="0" presId="urn:microsoft.com/office/officeart/2005/8/layout/vList5"/>
    <dgm:cxn modelId="{A75C9339-A8C1-4377-861A-71C597FD416F}" srcId="{8DD62F24-4AA0-4EF5-B64E-AA40A6A95DCA}" destId="{BB01919E-150D-40D0-897E-65F241286D1B}" srcOrd="6" destOrd="0" parTransId="{07329ADC-1176-440E-9A88-A286CF35262D}" sibTransId="{61BC8B26-E262-40D6-8789-BF6F7B127073}"/>
    <dgm:cxn modelId="{4C7ECC3E-FFDC-4A32-AFBC-894ED40D8435}" type="presOf" srcId="{76A11D91-F88E-4ADD-A904-262ABF0CA052}" destId="{0E5C159D-BA66-46C5-9AC0-2F71FE045ECC}" srcOrd="0" destOrd="0" presId="urn:microsoft.com/office/officeart/2005/8/layout/vList5"/>
    <dgm:cxn modelId="{EE4BDA5B-8CF7-41AB-8AA5-38DAD930894E}" srcId="{8DD62F24-4AA0-4EF5-B64E-AA40A6A95DCA}" destId="{6B14E7EA-C858-4F1E-92D2-CA706E73CCD6}" srcOrd="5" destOrd="0" parTransId="{C48DF542-A8B6-494B-9FEE-C5341A3CF34F}" sibTransId="{F5FA7579-74B4-45A1-B28D-2BF2BE3F54E2}"/>
    <dgm:cxn modelId="{4A7CC549-174C-4808-AB09-B16E182673C0}" srcId="{C8C118C7-2950-4B4B-9813-93583967E090}" destId="{A70BAC27-57A1-4AA5-91E6-DA35682CA62D}" srcOrd="1" destOrd="0" parTransId="{47B7AC78-FFD3-4608-912B-052B4718D1FA}" sibTransId="{1AC51782-6EAF-49FC-B462-0D74E0CF33D3}"/>
    <dgm:cxn modelId="{3342A96B-DC7C-434E-B45B-01E2DE32F7C8}" type="presOf" srcId="{A473AB19-A494-49C7-A8D3-E7A3ED553FC8}" destId="{C2299093-F2B4-452C-9D28-A90C0457857A}" srcOrd="0" destOrd="0" presId="urn:microsoft.com/office/officeart/2005/8/layout/vList5"/>
    <dgm:cxn modelId="{A2775E4D-D7B6-4ED2-8948-F6609F297859}" type="presOf" srcId="{E4F3962C-5877-4645-A4EC-A4989C46A4ED}" destId="{DB1B4D18-B48B-4BD2-A0D7-B4A05C22A5F8}" srcOrd="0" destOrd="1" presId="urn:microsoft.com/office/officeart/2005/8/layout/vList5"/>
    <dgm:cxn modelId="{FBE95053-69DA-4EAA-8D91-0F9536E33580}" srcId="{6B14E7EA-C858-4F1E-92D2-CA706E73CCD6}" destId="{F63914FE-8BA0-4794-8AA3-159CBE47D415}" srcOrd="0" destOrd="0" parTransId="{6CB3E1E0-784E-465F-947D-705E1BE38416}" sibTransId="{33FD52E7-0331-471B-BF5D-AA2ACEEEB8F8}"/>
    <dgm:cxn modelId="{47359556-FE23-481E-B3F5-8D7818874497}" srcId="{8DD62F24-4AA0-4EF5-B64E-AA40A6A95DCA}" destId="{C8C118C7-2950-4B4B-9813-93583967E090}" srcOrd="4" destOrd="0" parTransId="{DFBC65E0-027A-4A27-B50B-077131922488}" sibTransId="{E477389D-6A48-4BE4-BF3F-0765CE34266D}"/>
    <dgm:cxn modelId="{7E666257-0928-421C-A522-DD99E6919887}" type="presOf" srcId="{0C00855B-833D-4D3D-91F6-6915C683CEB0}" destId="{08F4637A-4F42-409F-9422-52B73863C5CF}" srcOrd="0" destOrd="0" presId="urn:microsoft.com/office/officeart/2005/8/layout/vList5"/>
    <dgm:cxn modelId="{81823B5A-6341-4856-9760-D5D35FB5D3C4}" srcId="{8DD62F24-4AA0-4EF5-B64E-AA40A6A95DCA}" destId="{57E35A43-1C73-42CE-A7FA-908A379C817A}" srcOrd="0" destOrd="0" parTransId="{2695B55F-F917-4BCF-A3AB-50CF4BEC7255}" sibTransId="{6E808B00-FA32-4E4F-AEE9-AC363CB98508}"/>
    <dgm:cxn modelId="{AFC43982-2EF1-4128-97D4-4A39F009AE6A}" type="presOf" srcId="{B04EAB31-CAD8-48D0-9B81-68A38CE7951F}" destId="{0E5C159D-BA66-46C5-9AC0-2F71FE045ECC}" srcOrd="0" destOrd="1" presId="urn:microsoft.com/office/officeart/2005/8/layout/vList5"/>
    <dgm:cxn modelId="{A7A86A8D-DD38-4E52-BBAC-ADD48049C749}" type="presOf" srcId="{8D732E4B-A51E-4366-AEF7-CEDC1B508BDB}" destId="{64806C75-FB83-4A18-BF86-AC4A5FDF28FE}" srcOrd="0" destOrd="0" presId="urn:microsoft.com/office/officeart/2005/8/layout/vList5"/>
    <dgm:cxn modelId="{A7B37D91-87EA-4CA5-AE18-D488092CC35F}" type="presOf" srcId="{B0D83B98-EE62-4EC0-9817-80F6C4FEB900}" destId="{64806C75-FB83-4A18-BF86-AC4A5FDF28FE}" srcOrd="0" destOrd="1" presId="urn:microsoft.com/office/officeart/2005/8/layout/vList5"/>
    <dgm:cxn modelId="{0F5E7099-489D-4391-80C0-DFCEA0B1DE23}" srcId="{C8C118C7-2950-4B4B-9813-93583967E090}" destId="{BDB7244E-3D28-4D39-951E-782A84B44D4A}" srcOrd="0" destOrd="0" parTransId="{4836EE9E-3C46-4A4E-AE03-663CF4F5D520}" sibTransId="{53052A2C-60DB-4ECF-B640-C4E20E0394E7}"/>
    <dgm:cxn modelId="{DB90409F-B474-42C2-B630-F5FA549183F2}" srcId="{87122FA7-317A-4D80-B959-821C1A7AA0F4}" destId="{D70D2BA7-9D4E-4A07-AAA0-32D740CB5CBD}" srcOrd="1" destOrd="0" parTransId="{05AD20F2-F4E2-43A9-BBC8-9C148A848448}" sibTransId="{74AF7416-45F1-4B86-9352-D232F47720E9}"/>
    <dgm:cxn modelId="{6AEA6CB9-70A9-44CC-AD7A-163EF7710589}" srcId="{6B14E7EA-C858-4F1E-92D2-CA706E73CCD6}" destId="{70931B2E-FB96-4188-9CA3-FA45D11AFE7B}" srcOrd="1" destOrd="0" parTransId="{13A3087A-FDA7-483B-B6B6-6CB6AED2364B}" sibTransId="{E2A91C2A-77B1-45A9-82DD-0DF3FA96C328}"/>
    <dgm:cxn modelId="{68E471BB-F198-4E3B-A9CD-07E9BE204BF2}" srcId="{5CFF50F8-35CA-425A-B683-958C97F732C3}" destId="{B04EAB31-CAD8-48D0-9B81-68A38CE7951F}" srcOrd="1" destOrd="0" parTransId="{2BEB6053-4C20-4B43-A2CA-829179188983}" sibTransId="{9FBF6326-8852-4FDE-99F8-A9327C50B297}"/>
    <dgm:cxn modelId="{2A4486BC-AD0D-46C6-95F0-7EF60EE2F13E}" type="presOf" srcId="{05F118C8-AA22-424D-8176-85C737F6072E}" destId="{DB1B4D18-B48B-4BD2-A0D7-B4A05C22A5F8}" srcOrd="0" destOrd="0" presId="urn:microsoft.com/office/officeart/2005/8/layout/vList5"/>
    <dgm:cxn modelId="{2B63C6C3-50A2-46E8-A2AE-8A0D8D05DEFB}" srcId="{57E35A43-1C73-42CE-A7FA-908A379C817A}" destId="{69C2506B-FCDC-4E76-9ED0-9BACBF51EFD5}" srcOrd="0" destOrd="0" parTransId="{5E9CA571-A8B7-47CA-90B0-B4D8957C7C3C}" sibTransId="{52039142-E425-4736-8433-27FE1271887C}"/>
    <dgm:cxn modelId="{F1603DC9-99BF-4CC3-918E-D9E930F86D88}" type="presOf" srcId="{8DD62F24-4AA0-4EF5-B64E-AA40A6A95DCA}" destId="{81F11FE6-CC27-4AED-BE77-857F41596DCD}" srcOrd="0" destOrd="0" presId="urn:microsoft.com/office/officeart/2005/8/layout/vList5"/>
    <dgm:cxn modelId="{783805CE-7D9D-4E83-B149-CF84AE2F8314}" type="presOf" srcId="{57E35A43-1C73-42CE-A7FA-908A379C817A}" destId="{6A0FA26B-F629-4DDA-8AD5-132CB77BF6A4}" srcOrd="0" destOrd="0" presId="urn:microsoft.com/office/officeart/2005/8/layout/vList5"/>
    <dgm:cxn modelId="{21E62BD2-42B1-42E2-AAF7-7834A8044446}" srcId="{0C00855B-833D-4D3D-91F6-6915C683CEB0}" destId="{E4F3962C-5877-4645-A4EC-A4989C46A4ED}" srcOrd="1" destOrd="0" parTransId="{CC752D45-2E49-4D44-9ADF-2A9D2B6E2714}" sibTransId="{166483D8-9045-4E92-B7BD-320A8940C212}"/>
    <dgm:cxn modelId="{704EA1D9-7A18-4C83-9F24-DE1CF846B196}" type="presOf" srcId="{B8489DE9-2691-4127-A3C7-4C779CAA83DA}" destId="{C1FBDB4E-B966-4804-A02C-7D89EA5DEF59}" srcOrd="0" destOrd="1" presId="urn:microsoft.com/office/officeart/2005/8/layout/vList5"/>
    <dgm:cxn modelId="{86703ADA-F60F-4540-87B5-F81929D8AEBF}" type="presOf" srcId="{BB01919E-150D-40D0-897E-65F241286D1B}" destId="{F0C8D645-210F-467F-BE7D-67490A5590D7}" srcOrd="0" destOrd="0" presId="urn:microsoft.com/office/officeart/2005/8/layout/vList5"/>
    <dgm:cxn modelId="{094B8BDB-B45E-4AE4-BFE6-CC9EDD7550A6}" type="presOf" srcId="{69C2506B-FCDC-4E76-9ED0-9BACBF51EFD5}" destId="{C1FBDB4E-B966-4804-A02C-7D89EA5DEF59}" srcOrd="0" destOrd="0" presId="urn:microsoft.com/office/officeart/2005/8/layout/vList5"/>
    <dgm:cxn modelId="{CD2EF4DC-5047-4FD7-B92A-22CDDC514DBD}" srcId="{8DD62F24-4AA0-4EF5-B64E-AA40A6A95DCA}" destId="{87122FA7-317A-4D80-B959-821C1A7AA0F4}" srcOrd="7" destOrd="0" parTransId="{40C27F25-4122-49A3-893A-CDDE4D54342C}" sibTransId="{8E4F03D7-E70F-4193-BF9B-06E1F4CF1C9C}"/>
    <dgm:cxn modelId="{49F12BDE-0C25-4789-B335-21B97E68097A}" type="presOf" srcId="{5CFF50F8-35CA-425A-B683-958C97F732C3}" destId="{254C00FF-E4C0-4558-B16D-88CD7C10DD36}" srcOrd="0" destOrd="0" presId="urn:microsoft.com/office/officeart/2005/8/layout/vList5"/>
    <dgm:cxn modelId="{EFB051DF-DB8A-4D69-A272-5E0903119D77}" srcId="{8DD62F24-4AA0-4EF5-B64E-AA40A6A95DCA}" destId="{0C00855B-833D-4D3D-91F6-6915C683CEB0}" srcOrd="3" destOrd="0" parTransId="{A495025B-3C9C-4F3C-9964-3B565CFD522A}" sibTransId="{C0DE2EC4-1602-43D7-BE07-701DED78269C}"/>
    <dgm:cxn modelId="{3CAF89DF-A26D-4BCA-A321-BBA41F8E92BE}" srcId="{87122FA7-317A-4D80-B959-821C1A7AA0F4}" destId="{CE952384-0EA5-43C0-806B-4D3657D348CD}" srcOrd="0" destOrd="0" parTransId="{7D141848-0265-456C-A81D-0BBC9EAD1967}" sibTransId="{E0992DF2-B822-4F81-A7AE-6EEA3DC753A9}"/>
    <dgm:cxn modelId="{A8F780E1-F7AB-4FCE-9403-6CD92BA678FB}" srcId="{A473AB19-A494-49C7-A8D3-E7A3ED553FC8}" destId="{4557AB6A-C241-465D-AD2F-E2D9113224E8}" srcOrd="1" destOrd="0" parTransId="{BA3AEF06-C257-466A-9687-E424DA55323F}" sibTransId="{5479313F-95F0-4AB4-8A89-DF3403412164}"/>
    <dgm:cxn modelId="{684522E7-1CAE-41D9-B2D1-A0FB8CCB4C58}" type="presOf" srcId="{6B14E7EA-C858-4F1E-92D2-CA706E73CCD6}" destId="{FF47770C-205A-49E9-864F-D8352BCDAEFE}" srcOrd="0" destOrd="0" presId="urn:microsoft.com/office/officeart/2005/8/layout/vList5"/>
    <dgm:cxn modelId="{8921EEEA-8F11-4B48-8A64-4FC2E575A69A}" srcId="{BB01919E-150D-40D0-897E-65F241286D1B}" destId="{8D732E4B-A51E-4366-AEF7-CEDC1B508BDB}" srcOrd="0" destOrd="0" parTransId="{27A8DEE6-C26B-47AC-BBB4-692CD450CF5B}" sibTransId="{033D2150-CC71-470F-89AA-326F1D981BED}"/>
    <dgm:cxn modelId="{A397A7EF-F141-49F4-86BB-204DDF1E7F93}" srcId="{0C00855B-833D-4D3D-91F6-6915C683CEB0}" destId="{05F118C8-AA22-424D-8176-85C737F6072E}" srcOrd="0" destOrd="0" parTransId="{E20F710E-D9D4-4BDA-BE61-6BE953F5EB14}" sibTransId="{A9F26F60-731A-42F7-9789-07145DC50947}"/>
    <dgm:cxn modelId="{078CA7B4-EADA-4215-B80D-E5C308CE9B61}" type="presParOf" srcId="{81F11FE6-CC27-4AED-BE77-857F41596DCD}" destId="{A1878BE1-4595-4360-979C-431857AF9EE1}" srcOrd="0" destOrd="0" presId="urn:microsoft.com/office/officeart/2005/8/layout/vList5"/>
    <dgm:cxn modelId="{4369CC9A-AEBC-43AD-8407-B45A4EFA80C2}" type="presParOf" srcId="{A1878BE1-4595-4360-979C-431857AF9EE1}" destId="{6A0FA26B-F629-4DDA-8AD5-132CB77BF6A4}" srcOrd="0" destOrd="0" presId="urn:microsoft.com/office/officeart/2005/8/layout/vList5"/>
    <dgm:cxn modelId="{A5345F51-BDBE-4CFD-A421-A52E5954E502}" type="presParOf" srcId="{A1878BE1-4595-4360-979C-431857AF9EE1}" destId="{C1FBDB4E-B966-4804-A02C-7D89EA5DEF59}" srcOrd="1" destOrd="0" presId="urn:microsoft.com/office/officeart/2005/8/layout/vList5"/>
    <dgm:cxn modelId="{CF4F16A2-C5F0-4A63-9367-82E5F3D7EC23}" type="presParOf" srcId="{81F11FE6-CC27-4AED-BE77-857F41596DCD}" destId="{BEB6ADA8-082D-4A2F-9A00-00FF5395B6A4}" srcOrd="1" destOrd="0" presId="urn:microsoft.com/office/officeart/2005/8/layout/vList5"/>
    <dgm:cxn modelId="{F10CFAFF-749B-4FAA-A397-82B6AB8E44C4}" type="presParOf" srcId="{81F11FE6-CC27-4AED-BE77-857F41596DCD}" destId="{7557AE7A-95A8-49D7-9ABE-1A64D77F4A97}" srcOrd="2" destOrd="0" presId="urn:microsoft.com/office/officeart/2005/8/layout/vList5"/>
    <dgm:cxn modelId="{77FDC6C4-B219-4266-831E-C92D25F4403D}" type="presParOf" srcId="{7557AE7A-95A8-49D7-9ABE-1A64D77F4A97}" destId="{C2299093-F2B4-452C-9D28-A90C0457857A}" srcOrd="0" destOrd="0" presId="urn:microsoft.com/office/officeart/2005/8/layout/vList5"/>
    <dgm:cxn modelId="{D22757F8-0DDD-4CED-987D-DC19805F6198}" type="presParOf" srcId="{7557AE7A-95A8-49D7-9ABE-1A64D77F4A97}" destId="{5DF90AA2-F154-4F5F-834F-05058218D37D}" srcOrd="1" destOrd="0" presId="urn:microsoft.com/office/officeart/2005/8/layout/vList5"/>
    <dgm:cxn modelId="{2CDEDB25-DC2E-43F9-B8B1-3319E6B1B9A1}" type="presParOf" srcId="{81F11FE6-CC27-4AED-BE77-857F41596DCD}" destId="{395EF51E-CF42-43E5-B442-4D8B57C11C96}" srcOrd="3" destOrd="0" presId="urn:microsoft.com/office/officeart/2005/8/layout/vList5"/>
    <dgm:cxn modelId="{5D9DDCB3-2641-49DF-B250-031628ECAA87}" type="presParOf" srcId="{81F11FE6-CC27-4AED-BE77-857F41596DCD}" destId="{C02D361F-E903-4128-AF83-C9657DAB172D}" srcOrd="4" destOrd="0" presId="urn:microsoft.com/office/officeart/2005/8/layout/vList5"/>
    <dgm:cxn modelId="{F4D8073E-BC4F-4C3B-9F33-49F09F5835EB}" type="presParOf" srcId="{C02D361F-E903-4128-AF83-C9657DAB172D}" destId="{254C00FF-E4C0-4558-B16D-88CD7C10DD36}" srcOrd="0" destOrd="0" presId="urn:microsoft.com/office/officeart/2005/8/layout/vList5"/>
    <dgm:cxn modelId="{FFCC5CC4-ACA6-489A-8FB2-8FBDA3D979E6}" type="presParOf" srcId="{C02D361F-E903-4128-AF83-C9657DAB172D}" destId="{0E5C159D-BA66-46C5-9AC0-2F71FE045ECC}" srcOrd="1" destOrd="0" presId="urn:microsoft.com/office/officeart/2005/8/layout/vList5"/>
    <dgm:cxn modelId="{81A3E6E4-67E5-4AC1-B913-2786CC65C4C0}" type="presParOf" srcId="{81F11FE6-CC27-4AED-BE77-857F41596DCD}" destId="{0BAB015C-D3E9-4AEA-9FFC-148E7C54846E}" srcOrd="5" destOrd="0" presId="urn:microsoft.com/office/officeart/2005/8/layout/vList5"/>
    <dgm:cxn modelId="{53CEFE1C-AACB-421B-92FB-78B1FCDA8155}" type="presParOf" srcId="{81F11FE6-CC27-4AED-BE77-857F41596DCD}" destId="{247230C7-E723-400F-8152-6878F14267B6}" srcOrd="6" destOrd="0" presId="urn:microsoft.com/office/officeart/2005/8/layout/vList5"/>
    <dgm:cxn modelId="{07E2009E-81D9-42C2-B8FA-1FEAA1405AA8}" type="presParOf" srcId="{247230C7-E723-400F-8152-6878F14267B6}" destId="{08F4637A-4F42-409F-9422-52B73863C5CF}" srcOrd="0" destOrd="0" presId="urn:microsoft.com/office/officeart/2005/8/layout/vList5"/>
    <dgm:cxn modelId="{5C9752B9-3ADE-4CCC-B2DB-D28C6FC87961}" type="presParOf" srcId="{247230C7-E723-400F-8152-6878F14267B6}" destId="{DB1B4D18-B48B-4BD2-A0D7-B4A05C22A5F8}" srcOrd="1" destOrd="0" presId="urn:microsoft.com/office/officeart/2005/8/layout/vList5"/>
    <dgm:cxn modelId="{B0E2755A-3090-43E3-8FF1-2BE322260A6A}" type="presParOf" srcId="{81F11FE6-CC27-4AED-BE77-857F41596DCD}" destId="{DAEBE9A0-B9F3-4596-9A4D-21850224B3BF}" srcOrd="7" destOrd="0" presId="urn:microsoft.com/office/officeart/2005/8/layout/vList5"/>
    <dgm:cxn modelId="{468F407E-0B76-4970-ACBC-1F593ED78E9E}" type="presParOf" srcId="{81F11FE6-CC27-4AED-BE77-857F41596DCD}" destId="{61162C4C-58BD-4414-9A4B-ADD692D626F2}" srcOrd="8" destOrd="0" presId="urn:microsoft.com/office/officeart/2005/8/layout/vList5"/>
    <dgm:cxn modelId="{908F7CFA-9F5E-4B6F-826E-B4BB9F8A2474}" type="presParOf" srcId="{61162C4C-58BD-4414-9A4B-ADD692D626F2}" destId="{C163B483-8F0D-485F-BE5A-38B636CFD80F}" srcOrd="0" destOrd="0" presId="urn:microsoft.com/office/officeart/2005/8/layout/vList5"/>
    <dgm:cxn modelId="{B53C227F-7A48-4C11-B95D-1AC88F26D33E}" type="presParOf" srcId="{61162C4C-58BD-4414-9A4B-ADD692D626F2}" destId="{DE5CEF27-B769-4EDE-B74F-59CFB8603109}" srcOrd="1" destOrd="0" presId="urn:microsoft.com/office/officeart/2005/8/layout/vList5"/>
    <dgm:cxn modelId="{A16DF1B4-1D3F-4478-9D99-44BD50A562DB}" type="presParOf" srcId="{81F11FE6-CC27-4AED-BE77-857F41596DCD}" destId="{DDAEC722-61F1-4954-8E69-22702370F078}" srcOrd="9" destOrd="0" presId="urn:microsoft.com/office/officeart/2005/8/layout/vList5"/>
    <dgm:cxn modelId="{05DFFCE2-8BB5-4A9E-AAA5-8925B29A4B24}" type="presParOf" srcId="{81F11FE6-CC27-4AED-BE77-857F41596DCD}" destId="{0276683E-3444-4ECE-94EB-6FA951EA0E40}" srcOrd="10" destOrd="0" presId="urn:microsoft.com/office/officeart/2005/8/layout/vList5"/>
    <dgm:cxn modelId="{95CD6634-0381-43BB-BCF0-BFE2609B2123}" type="presParOf" srcId="{0276683E-3444-4ECE-94EB-6FA951EA0E40}" destId="{FF47770C-205A-49E9-864F-D8352BCDAEFE}" srcOrd="0" destOrd="0" presId="urn:microsoft.com/office/officeart/2005/8/layout/vList5"/>
    <dgm:cxn modelId="{13AE10BC-2472-4D12-9590-CE1C6161EAFD}" type="presParOf" srcId="{0276683E-3444-4ECE-94EB-6FA951EA0E40}" destId="{E6B5D041-9CAF-4E94-8635-42353E34D298}" srcOrd="1" destOrd="0" presId="urn:microsoft.com/office/officeart/2005/8/layout/vList5"/>
    <dgm:cxn modelId="{33832A52-0957-4013-9D4B-7D1F12C41CCD}" type="presParOf" srcId="{81F11FE6-CC27-4AED-BE77-857F41596DCD}" destId="{93067954-3FD9-4192-AFA6-239CDD7A95AF}" srcOrd="11" destOrd="0" presId="urn:microsoft.com/office/officeart/2005/8/layout/vList5"/>
    <dgm:cxn modelId="{729C0848-BB83-4296-A58A-F8B9D40D94E0}" type="presParOf" srcId="{81F11FE6-CC27-4AED-BE77-857F41596DCD}" destId="{AC6064FA-3E28-4E6D-A488-AC6F68C4414C}" srcOrd="12" destOrd="0" presId="urn:microsoft.com/office/officeart/2005/8/layout/vList5"/>
    <dgm:cxn modelId="{2213858F-14B5-4179-B4D4-F7107D531582}" type="presParOf" srcId="{AC6064FA-3E28-4E6D-A488-AC6F68C4414C}" destId="{F0C8D645-210F-467F-BE7D-67490A5590D7}" srcOrd="0" destOrd="0" presId="urn:microsoft.com/office/officeart/2005/8/layout/vList5"/>
    <dgm:cxn modelId="{38643842-DA5E-4871-8A6A-AB4B7B93C2DB}" type="presParOf" srcId="{AC6064FA-3E28-4E6D-A488-AC6F68C4414C}" destId="{64806C75-FB83-4A18-BF86-AC4A5FDF28FE}" srcOrd="1" destOrd="0" presId="urn:microsoft.com/office/officeart/2005/8/layout/vList5"/>
    <dgm:cxn modelId="{30775E56-C7A5-4F5B-B6EB-2C21A669248D}" type="presParOf" srcId="{81F11FE6-CC27-4AED-BE77-857F41596DCD}" destId="{C8CB0892-BAC8-4607-8931-64AC9E78CBAB}" srcOrd="13" destOrd="0" presId="urn:microsoft.com/office/officeart/2005/8/layout/vList5"/>
    <dgm:cxn modelId="{E4EA2CE8-AFA5-41A2-B539-0E096449CE34}" type="presParOf" srcId="{81F11FE6-CC27-4AED-BE77-857F41596DCD}" destId="{8D89DFCA-84CC-4C2E-B43F-A42C7CD50714}" srcOrd="14" destOrd="0" presId="urn:microsoft.com/office/officeart/2005/8/layout/vList5"/>
    <dgm:cxn modelId="{827CDE64-9DEA-4AD9-BBA4-E397A949B133}" type="presParOf" srcId="{8D89DFCA-84CC-4C2E-B43F-A42C7CD50714}" destId="{A57BD1D1-3F1D-463E-9B50-55B09ED09E1A}" srcOrd="0" destOrd="0" presId="urn:microsoft.com/office/officeart/2005/8/layout/vList5"/>
    <dgm:cxn modelId="{C712C142-3D37-4AFE-A4EB-DCB54A93B461}" type="presParOf" srcId="{8D89DFCA-84CC-4C2E-B43F-A42C7CD50714}" destId="{646B60A7-730E-4635-8B36-221E06D5795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DD62F24-4AA0-4EF5-B64E-AA40A6A95DCA}"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AE"/>
        </a:p>
      </dgm:t>
    </dgm:pt>
    <dgm:pt modelId="{57E35A43-1C73-42CE-A7FA-908A379C817A}">
      <dgm:prSet/>
      <dgm:spPr/>
      <dgm:t>
        <a:bodyPr/>
        <a:lstStyle/>
        <a:p>
          <a:r>
            <a:rPr lang="en-US" b="0" i="0"/>
            <a:t>IAM and PAM are critical components of an organization's security posture.</a:t>
          </a:r>
          <a:endParaRPr lang="en-AE" dirty="0"/>
        </a:p>
      </dgm:t>
    </dgm:pt>
    <dgm:pt modelId="{2695B55F-F917-4BCF-A3AB-50CF4BEC7255}" type="parTrans" cxnId="{81823B5A-6341-4856-9760-D5D35FB5D3C4}">
      <dgm:prSet/>
      <dgm:spPr/>
      <dgm:t>
        <a:bodyPr/>
        <a:lstStyle/>
        <a:p>
          <a:endParaRPr lang="en-AE"/>
        </a:p>
      </dgm:t>
    </dgm:pt>
    <dgm:pt modelId="{6E808B00-FA32-4E4F-AEE9-AC363CB98508}" type="sibTrans" cxnId="{81823B5A-6341-4856-9760-D5D35FB5D3C4}">
      <dgm:prSet/>
      <dgm:spPr/>
      <dgm:t>
        <a:bodyPr/>
        <a:lstStyle/>
        <a:p>
          <a:endParaRPr lang="en-AE"/>
        </a:p>
      </dgm:t>
    </dgm:pt>
    <dgm:pt modelId="{5FAED0B2-0E2C-464A-AA44-82781F17CDFD}">
      <dgm:prSet/>
      <dgm:spPr/>
      <dgm:t>
        <a:bodyPr/>
        <a:lstStyle/>
        <a:p>
          <a:pPr>
            <a:buFont typeface="Arial" panose="020B0604020202020204" pitchFamily="34" charset="0"/>
            <a:buChar char="•"/>
          </a:pPr>
          <a:r>
            <a:rPr lang="en-US" b="0" i="0" dirty="0"/>
            <a:t>They should be integrated together to provide a comprehensive approach to access management.</a:t>
          </a:r>
        </a:p>
      </dgm:t>
    </dgm:pt>
    <dgm:pt modelId="{AD986EEF-261C-4896-9341-60A6E49515E0}" type="parTrans" cxnId="{E4240525-5B57-4175-BEE6-6D495CFD3247}">
      <dgm:prSet/>
      <dgm:spPr/>
      <dgm:t>
        <a:bodyPr/>
        <a:lstStyle/>
        <a:p>
          <a:endParaRPr lang="en-AE"/>
        </a:p>
      </dgm:t>
    </dgm:pt>
    <dgm:pt modelId="{79CB6951-C93B-40EC-8FF9-982D60BD0118}" type="sibTrans" cxnId="{E4240525-5B57-4175-BEE6-6D495CFD3247}">
      <dgm:prSet/>
      <dgm:spPr/>
      <dgm:t>
        <a:bodyPr/>
        <a:lstStyle/>
        <a:p>
          <a:endParaRPr lang="en-AE"/>
        </a:p>
      </dgm:t>
    </dgm:pt>
    <dgm:pt modelId="{F61A8DE1-0604-469B-8104-D8B572A40D0C}">
      <dgm:prSet/>
      <dgm:spPr/>
      <dgm:t>
        <a:bodyPr/>
        <a:lstStyle/>
        <a:p>
          <a:pPr>
            <a:buFont typeface="Arial" panose="020B0604020202020204" pitchFamily="34" charset="0"/>
            <a:buChar char="•"/>
          </a:pPr>
          <a:r>
            <a:rPr lang="en-US" b="0" i="0" dirty="0"/>
            <a:t>IAM manages user identities and their access to resources, while PAM manages privileged accounts and their access to critical systems and data.</a:t>
          </a:r>
        </a:p>
      </dgm:t>
    </dgm:pt>
    <dgm:pt modelId="{DEB269D8-0A02-4A39-BE4C-C4CF553A40FD}" type="parTrans" cxnId="{9BF7F198-3E58-4224-8D73-48EF874AAF81}">
      <dgm:prSet/>
      <dgm:spPr/>
      <dgm:t>
        <a:bodyPr/>
        <a:lstStyle/>
        <a:p>
          <a:endParaRPr lang="en-AE"/>
        </a:p>
      </dgm:t>
    </dgm:pt>
    <dgm:pt modelId="{5E84DDB0-3C66-43E9-80FD-F95CA1A01DEB}" type="sibTrans" cxnId="{9BF7F198-3E58-4224-8D73-48EF874AAF81}">
      <dgm:prSet/>
      <dgm:spPr/>
      <dgm:t>
        <a:bodyPr/>
        <a:lstStyle/>
        <a:p>
          <a:endParaRPr lang="en-AE"/>
        </a:p>
      </dgm:t>
    </dgm:pt>
    <dgm:pt modelId="{A2157914-7DC0-4A3B-AFA7-08C1E24461C0}">
      <dgm:prSet/>
      <dgm:spPr/>
      <dgm:t>
        <a:bodyPr/>
        <a:lstStyle/>
        <a:p>
          <a:pPr>
            <a:buFont typeface="Arial" panose="020B0604020202020204" pitchFamily="34" charset="0"/>
            <a:buChar char="•"/>
          </a:pPr>
          <a:r>
            <a:rPr lang="en-US" b="0" i="0"/>
            <a:t>Strong IAM and PAM programs improve security posture, provide increased visibility and control, and ensure compliance with regulatory requirements.</a:t>
          </a:r>
        </a:p>
      </dgm:t>
    </dgm:pt>
    <dgm:pt modelId="{0D5E50AE-B2C6-4D6D-BB3E-0927FA3B8BC0}" type="parTrans" cxnId="{D350CEFB-AD0F-4154-896E-2D617330C1B7}">
      <dgm:prSet/>
      <dgm:spPr/>
      <dgm:t>
        <a:bodyPr/>
        <a:lstStyle/>
        <a:p>
          <a:endParaRPr lang="en-AE"/>
        </a:p>
      </dgm:t>
    </dgm:pt>
    <dgm:pt modelId="{77E3C1EB-C363-4B6D-8D97-941EA1E4339E}" type="sibTrans" cxnId="{D350CEFB-AD0F-4154-896E-2D617330C1B7}">
      <dgm:prSet/>
      <dgm:spPr/>
      <dgm:t>
        <a:bodyPr/>
        <a:lstStyle/>
        <a:p>
          <a:endParaRPr lang="en-AE"/>
        </a:p>
      </dgm:t>
    </dgm:pt>
    <dgm:pt modelId="{A91A58DC-1490-41BC-8BDC-A38CC15FFE36}">
      <dgm:prSet/>
      <dgm:spPr/>
      <dgm:t>
        <a:bodyPr/>
        <a:lstStyle/>
        <a:p>
          <a:pPr>
            <a:buFont typeface="Arial" panose="020B0604020202020204" pitchFamily="34" charset="0"/>
            <a:buChar char="•"/>
          </a:pPr>
          <a:r>
            <a:rPr lang="en-US" b="0" i="0"/>
            <a:t>Best practices for integrating IAM and PAM include implementing a phased approach, integrating with other security technologies, establishing clear policies and procedures, and providing regular training to users.</a:t>
          </a:r>
        </a:p>
      </dgm:t>
    </dgm:pt>
    <dgm:pt modelId="{099B3942-F681-45F6-A6F8-20E9968EFDFE}" type="parTrans" cxnId="{0A309EC4-95CC-4A4E-8A2A-0C4C1F4DD000}">
      <dgm:prSet/>
      <dgm:spPr/>
      <dgm:t>
        <a:bodyPr/>
        <a:lstStyle/>
        <a:p>
          <a:endParaRPr lang="en-AE"/>
        </a:p>
      </dgm:t>
    </dgm:pt>
    <dgm:pt modelId="{1EA26B6B-149E-4AAC-A3B2-80E2131F67F2}" type="sibTrans" cxnId="{0A309EC4-95CC-4A4E-8A2A-0C4C1F4DD000}">
      <dgm:prSet/>
      <dgm:spPr/>
      <dgm:t>
        <a:bodyPr/>
        <a:lstStyle/>
        <a:p>
          <a:endParaRPr lang="en-AE"/>
        </a:p>
      </dgm:t>
    </dgm:pt>
    <dgm:pt modelId="{4AAE6B1E-21B4-4321-9654-D369707502F2}">
      <dgm:prSet/>
      <dgm:spPr/>
      <dgm:t>
        <a:bodyPr/>
        <a:lstStyle/>
        <a:p>
          <a:pPr>
            <a:buFont typeface="Arial" panose="020B0604020202020204" pitchFamily="34" charset="0"/>
            <a:buChar char="•"/>
          </a:pPr>
          <a:r>
            <a:rPr lang="en-US" b="0" i="0"/>
            <a:t>Common challenges of IAM and PAM integration include siloed approaches, lack of visibility into privileged access, and difficulty in managing multiple systems.</a:t>
          </a:r>
        </a:p>
      </dgm:t>
    </dgm:pt>
    <dgm:pt modelId="{68152AF9-8D8B-4296-9354-B74470CDA90E}" type="parTrans" cxnId="{0B8F426F-32B8-4C98-ABDA-5C9B569BA8A5}">
      <dgm:prSet/>
      <dgm:spPr/>
      <dgm:t>
        <a:bodyPr/>
        <a:lstStyle/>
        <a:p>
          <a:endParaRPr lang="en-AE"/>
        </a:p>
      </dgm:t>
    </dgm:pt>
    <dgm:pt modelId="{AE389F3A-6988-493A-A350-FE908E90DE1D}" type="sibTrans" cxnId="{0B8F426F-32B8-4C98-ABDA-5C9B569BA8A5}">
      <dgm:prSet/>
      <dgm:spPr/>
      <dgm:t>
        <a:bodyPr/>
        <a:lstStyle/>
        <a:p>
          <a:endParaRPr lang="en-AE"/>
        </a:p>
      </dgm:t>
    </dgm:pt>
    <dgm:pt modelId="{CB36EF47-9692-42BB-8B37-DE5E49FA1A00}">
      <dgm:prSet/>
      <dgm:spPr/>
      <dgm:t>
        <a:bodyPr/>
        <a:lstStyle/>
        <a:p>
          <a:pPr>
            <a:buFont typeface="Arial" panose="020B0604020202020204" pitchFamily="34" charset="0"/>
            <a:buChar char="•"/>
          </a:pPr>
          <a:r>
            <a:rPr lang="en-US" b="0" i="0" dirty="0"/>
            <a:t>Real-world case studies, provide insights into successful IAM and PAM programs.</a:t>
          </a:r>
        </a:p>
      </dgm:t>
    </dgm:pt>
    <dgm:pt modelId="{BDD771C5-D543-4AC5-A6C3-015B2FC049DE}" type="parTrans" cxnId="{330BE45B-7B56-4BD9-9C38-ED27CF5E0B59}">
      <dgm:prSet/>
      <dgm:spPr/>
      <dgm:t>
        <a:bodyPr/>
        <a:lstStyle/>
        <a:p>
          <a:endParaRPr lang="en-AE"/>
        </a:p>
      </dgm:t>
    </dgm:pt>
    <dgm:pt modelId="{68D8C74D-5582-492D-9AFF-7414F1475EA3}" type="sibTrans" cxnId="{330BE45B-7B56-4BD9-9C38-ED27CF5E0B59}">
      <dgm:prSet/>
      <dgm:spPr/>
      <dgm:t>
        <a:bodyPr/>
        <a:lstStyle/>
        <a:p>
          <a:endParaRPr lang="en-AE"/>
        </a:p>
      </dgm:t>
    </dgm:pt>
    <dgm:pt modelId="{477361D3-E902-4817-A981-1A5E51A93795}">
      <dgm:prSet/>
      <dgm:spPr/>
      <dgm:t>
        <a:bodyPr/>
        <a:lstStyle/>
        <a:p>
          <a:pPr>
            <a:buFont typeface="Arial" panose="020B0604020202020204" pitchFamily="34" charset="0"/>
            <a:buChar char="•"/>
          </a:pPr>
          <a:r>
            <a:rPr lang="en-US" b="0" i="0" dirty="0"/>
            <a:t>Lessons learned from implementing IAM and PAM include tailoring the program to meet specific security and compliance requirements, providing regular training, and continuously monitoring and updating the program to stay ahead of emerging threats.</a:t>
          </a:r>
        </a:p>
      </dgm:t>
    </dgm:pt>
    <dgm:pt modelId="{FAF66637-34CE-4340-AD9E-FAE4A96AD3CB}" type="parTrans" cxnId="{6DAC4B2C-3450-45DD-A73B-DBBA527F1F9B}">
      <dgm:prSet/>
      <dgm:spPr/>
      <dgm:t>
        <a:bodyPr/>
        <a:lstStyle/>
        <a:p>
          <a:endParaRPr lang="en-AE"/>
        </a:p>
      </dgm:t>
    </dgm:pt>
    <dgm:pt modelId="{BF69AD77-C8AF-4D78-A9E9-A1610C8EBC3C}" type="sibTrans" cxnId="{6DAC4B2C-3450-45DD-A73B-DBBA527F1F9B}">
      <dgm:prSet/>
      <dgm:spPr/>
      <dgm:t>
        <a:bodyPr/>
        <a:lstStyle/>
        <a:p>
          <a:endParaRPr lang="en-AE"/>
        </a:p>
      </dgm:t>
    </dgm:pt>
    <dgm:pt modelId="{FAE912B0-5A5E-4307-8726-899FE2B26182}" type="pres">
      <dgm:prSet presAssocID="{8DD62F24-4AA0-4EF5-B64E-AA40A6A95DCA}" presName="diagram" presStyleCnt="0">
        <dgm:presLayoutVars>
          <dgm:dir/>
          <dgm:resizeHandles val="exact"/>
        </dgm:presLayoutVars>
      </dgm:prSet>
      <dgm:spPr/>
    </dgm:pt>
    <dgm:pt modelId="{2641BD1F-9D41-4BF2-9FE8-5F21637075D5}" type="pres">
      <dgm:prSet presAssocID="{57E35A43-1C73-42CE-A7FA-908A379C817A}" presName="node" presStyleLbl="node1" presStyleIdx="0" presStyleCnt="8">
        <dgm:presLayoutVars>
          <dgm:bulletEnabled val="1"/>
        </dgm:presLayoutVars>
      </dgm:prSet>
      <dgm:spPr/>
    </dgm:pt>
    <dgm:pt modelId="{FAC6B1F8-8D92-4917-B382-22B79BD0FB2D}" type="pres">
      <dgm:prSet presAssocID="{6E808B00-FA32-4E4F-AEE9-AC363CB98508}" presName="sibTrans" presStyleCnt="0"/>
      <dgm:spPr/>
    </dgm:pt>
    <dgm:pt modelId="{39FBE692-CE92-40D2-B535-CE6369143D61}" type="pres">
      <dgm:prSet presAssocID="{5FAED0B2-0E2C-464A-AA44-82781F17CDFD}" presName="node" presStyleLbl="node1" presStyleIdx="1" presStyleCnt="8">
        <dgm:presLayoutVars>
          <dgm:bulletEnabled val="1"/>
        </dgm:presLayoutVars>
      </dgm:prSet>
      <dgm:spPr/>
    </dgm:pt>
    <dgm:pt modelId="{5FDEF06E-8E61-4BE2-BCC5-1AD98DDACA33}" type="pres">
      <dgm:prSet presAssocID="{79CB6951-C93B-40EC-8FF9-982D60BD0118}" presName="sibTrans" presStyleCnt="0"/>
      <dgm:spPr/>
    </dgm:pt>
    <dgm:pt modelId="{27FAC489-8DA5-4283-948B-EB8201A497D7}" type="pres">
      <dgm:prSet presAssocID="{F61A8DE1-0604-469B-8104-D8B572A40D0C}" presName="node" presStyleLbl="node1" presStyleIdx="2" presStyleCnt="8">
        <dgm:presLayoutVars>
          <dgm:bulletEnabled val="1"/>
        </dgm:presLayoutVars>
      </dgm:prSet>
      <dgm:spPr/>
    </dgm:pt>
    <dgm:pt modelId="{7BAB72CA-B95C-45F4-9DC2-09D7E451E869}" type="pres">
      <dgm:prSet presAssocID="{5E84DDB0-3C66-43E9-80FD-F95CA1A01DEB}" presName="sibTrans" presStyleCnt="0"/>
      <dgm:spPr/>
    </dgm:pt>
    <dgm:pt modelId="{71D8069A-0116-4F81-AB35-A1C85BEEF15A}" type="pres">
      <dgm:prSet presAssocID="{A2157914-7DC0-4A3B-AFA7-08C1E24461C0}" presName="node" presStyleLbl="node1" presStyleIdx="3" presStyleCnt="8">
        <dgm:presLayoutVars>
          <dgm:bulletEnabled val="1"/>
        </dgm:presLayoutVars>
      </dgm:prSet>
      <dgm:spPr/>
    </dgm:pt>
    <dgm:pt modelId="{87EAE772-0D78-4370-B870-425DA486914A}" type="pres">
      <dgm:prSet presAssocID="{77E3C1EB-C363-4B6D-8D97-941EA1E4339E}" presName="sibTrans" presStyleCnt="0"/>
      <dgm:spPr/>
    </dgm:pt>
    <dgm:pt modelId="{14B0C80E-B05B-40A3-BC5A-AFF0817D22C6}" type="pres">
      <dgm:prSet presAssocID="{A91A58DC-1490-41BC-8BDC-A38CC15FFE36}" presName="node" presStyleLbl="node1" presStyleIdx="4" presStyleCnt="8">
        <dgm:presLayoutVars>
          <dgm:bulletEnabled val="1"/>
        </dgm:presLayoutVars>
      </dgm:prSet>
      <dgm:spPr/>
    </dgm:pt>
    <dgm:pt modelId="{0C0FCFB8-A3DF-4014-B075-DD6FB7CBB62D}" type="pres">
      <dgm:prSet presAssocID="{1EA26B6B-149E-4AAC-A3B2-80E2131F67F2}" presName="sibTrans" presStyleCnt="0"/>
      <dgm:spPr/>
    </dgm:pt>
    <dgm:pt modelId="{1C0BFDCF-3913-4AA9-A9C1-010D50D3F119}" type="pres">
      <dgm:prSet presAssocID="{4AAE6B1E-21B4-4321-9654-D369707502F2}" presName="node" presStyleLbl="node1" presStyleIdx="5" presStyleCnt="8">
        <dgm:presLayoutVars>
          <dgm:bulletEnabled val="1"/>
        </dgm:presLayoutVars>
      </dgm:prSet>
      <dgm:spPr/>
    </dgm:pt>
    <dgm:pt modelId="{3F94D4D0-AC10-4FDD-9991-A52A8447956B}" type="pres">
      <dgm:prSet presAssocID="{AE389F3A-6988-493A-A350-FE908E90DE1D}" presName="sibTrans" presStyleCnt="0"/>
      <dgm:spPr/>
    </dgm:pt>
    <dgm:pt modelId="{32055EFA-1BDD-4B8D-8CA4-F04530E51985}" type="pres">
      <dgm:prSet presAssocID="{CB36EF47-9692-42BB-8B37-DE5E49FA1A00}" presName="node" presStyleLbl="node1" presStyleIdx="6" presStyleCnt="8">
        <dgm:presLayoutVars>
          <dgm:bulletEnabled val="1"/>
        </dgm:presLayoutVars>
      </dgm:prSet>
      <dgm:spPr/>
    </dgm:pt>
    <dgm:pt modelId="{A3CD78A2-A691-4534-915F-28B368AE2973}" type="pres">
      <dgm:prSet presAssocID="{68D8C74D-5582-492D-9AFF-7414F1475EA3}" presName="sibTrans" presStyleCnt="0"/>
      <dgm:spPr/>
    </dgm:pt>
    <dgm:pt modelId="{46CE6F86-37A8-410F-B9F6-476C0FC31C0B}" type="pres">
      <dgm:prSet presAssocID="{477361D3-E902-4817-A981-1A5E51A93795}" presName="node" presStyleLbl="node1" presStyleIdx="7" presStyleCnt="8">
        <dgm:presLayoutVars>
          <dgm:bulletEnabled val="1"/>
        </dgm:presLayoutVars>
      </dgm:prSet>
      <dgm:spPr/>
    </dgm:pt>
  </dgm:ptLst>
  <dgm:cxnLst>
    <dgm:cxn modelId="{D1021909-2F06-472E-95A7-A78958E4743D}" type="presOf" srcId="{F61A8DE1-0604-469B-8104-D8B572A40D0C}" destId="{27FAC489-8DA5-4283-948B-EB8201A497D7}" srcOrd="0" destOrd="0" presId="urn:microsoft.com/office/officeart/2005/8/layout/default"/>
    <dgm:cxn modelId="{FBA0881E-1292-4593-A510-478EFBAFBD81}" type="presOf" srcId="{5FAED0B2-0E2C-464A-AA44-82781F17CDFD}" destId="{39FBE692-CE92-40D2-B535-CE6369143D61}" srcOrd="0" destOrd="0" presId="urn:microsoft.com/office/officeart/2005/8/layout/default"/>
    <dgm:cxn modelId="{BC834F24-8537-497B-BEA9-6544786A941B}" type="presOf" srcId="{CB36EF47-9692-42BB-8B37-DE5E49FA1A00}" destId="{32055EFA-1BDD-4B8D-8CA4-F04530E51985}" srcOrd="0" destOrd="0" presId="urn:microsoft.com/office/officeart/2005/8/layout/default"/>
    <dgm:cxn modelId="{E4240525-5B57-4175-BEE6-6D495CFD3247}" srcId="{8DD62F24-4AA0-4EF5-B64E-AA40A6A95DCA}" destId="{5FAED0B2-0E2C-464A-AA44-82781F17CDFD}" srcOrd="1" destOrd="0" parTransId="{AD986EEF-261C-4896-9341-60A6E49515E0}" sibTransId="{79CB6951-C93B-40EC-8FF9-982D60BD0118}"/>
    <dgm:cxn modelId="{69E81229-F9CF-4150-967C-0CEF21BD7DA5}" type="presOf" srcId="{A91A58DC-1490-41BC-8BDC-A38CC15FFE36}" destId="{14B0C80E-B05B-40A3-BC5A-AFF0817D22C6}" srcOrd="0" destOrd="0" presId="urn:microsoft.com/office/officeart/2005/8/layout/default"/>
    <dgm:cxn modelId="{6DAC4B2C-3450-45DD-A73B-DBBA527F1F9B}" srcId="{8DD62F24-4AA0-4EF5-B64E-AA40A6A95DCA}" destId="{477361D3-E902-4817-A981-1A5E51A93795}" srcOrd="7" destOrd="0" parTransId="{FAF66637-34CE-4340-AD9E-FAE4A96AD3CB}" sibTransId="{BF69AD77-C8AF-4D78-A9E9-A1610C8EBC3C}"/>
    <dgm:cxn modelId="{330BE45B-7B56-4BD9-9C38-ED27CF5E0B59}" srcId="{8DD62F24-4AA0-4EF5-B64E-AA40A6A95DCA}" destId="{CB36EF47-9692-42BB-8B37-DE5E49FA1A00}" srcOrd="6" destOrd="0" parTransId="{BDD771C5-D543-4AC5-A6C3-015B2FC049DE}" sibTransId="{68D8C74D-5582-492D-9AFF-7414F1475EA3}"/>
    <dgm:cxn modelId="{8393125F-3D78-40E0-B6DC-C1CE10AB40CE}" type="presOf" srcId="{8DD62F24-4AA0-4EF5-B64E-AA40A6A95DCA}" destId="{FAE912B0-5A5E-4307-8726-899FE2B26182}" srcOrd="0" destOrd="0" presId="urn:microsoft.com/office/officeart/2005/8/layout/default"/>
    <dgm:cxn modelId="{8EBF9641-5145-4D3F-8A05-D70913BCE52E}" type="presOf" srcId="{4AAE6B1E-21B4-4321-9654-D369707502F2}" destId="{1C0BFDCF-3913-4AA9-A9C1-010D50D3F119}" srcOrd="0" destOrd="0" presId="urn:microsoft.com/office/officeart/2005/8/layout/default"/>
    <dgm:cxn modelId="{0B8F426F-32B8-4C98-ABDA-5C9B569BA8A5}" srcId="{8DD62F24-4AA0-4EF5-B64E-AA40A6A95DCA}" destId="{4AAE6B1E-21B4-4321-9654-D369707502F2}" srcOrd="5" destOrd="0" parTransId="{68152AF9-8D8B-4296-9354-B74470CDA90E}" sibTransId="{AE389F3A-6988-493A-A350-FE908E90DE1D}"/>
    <dgm:cxn modelId="{AF00B476-F2C4-4A39-B236-A2E9B008BA4D}" type="presOf" srcId="{57E35A43-1C73-42CE-A7FA-908A379C817A}" destId="{2641BD1F-9D41-4BF2-9FE8-5F21637075D5}" srcOrd="0" destOrd="0" presId="urn:microsoft.com/office/officeart/2005/8/layout/default"/>
    <dgm:cxn modelId="{81823B5A-6341-4856-9760-D5D35FB5D3C4}" srcId="{8DD62F24-4AA0-4EF5-B64E-AA40A6A95DCA}" destId="{57E35A43-1C73-42CE-A7FA-908A379C817A}" srcOrd="0" destOrd="0" parTransId="{2695B55F-F917-4BCF-A3AB-50CF4BEC7255}" sibTransId="{6E808B00-FA32-4E4F-AEE9-AC363CB98508}"/>
    <dgm:cxn modelId="{9BF7F198-3E58-4224-8D73-48EF874AAF81}" srcId="{8DD62F24-4AA0-4EF5-B64E-AA40A6A95DCA}" destId="{F61A8DE1-0604-469B-8104-D8B572A40D0C}" srcOrd="2" destOrd="0" parTransId="{DEB269D8-0A02-4A39-BE4C-C4CF553A40FD}" sibTransId="{5E84DDB0-3C66-43E9-80FD-F95CA1A01DEB}"/>
    <dgm:cxn modelId="{C37B3BA2-B212-4031-B9D8-B6BFB9BAC0A9}" type="presOf" srcId="{477361D3-E902-4817-A981-1A5E51A93795}" destId="{46CE6F86-37A8-410F-B9F6-476C0FC31C0B}" srcOrd="0" destOrd="0" presId="urn:microsoft.com/office/officeart/2005/8/layout/default"/>
    <dgm:cxn modelId="{0A309EC4-95CC-4A4E-8A2A-0C4C1F4DD000}" srcId="{8DD62F24-4AA0-4EF5-B64E-AA40A6A95DCA}" destId="{A91A58DC-1490-41BC-8BDC-A38CC15FFE36}" srcOrd="4" destOrd="0" parTransId="{099B3942-F681-45F6-A6F8-20E9968EFDFE}" sibTransId="{1EA26B6B-149E-4AAC-A3B2-80E2131F67F2}"/>
    <dgm:cxn modelId="{C5486DFB-A304-4243-AEA5-2E15195DF718}" type="presOf" srcId="{A2157914-7DC0-4A3B-AFA7-08C1E24461C0}" destId="{71D8069A-0116-4F81-AB35-A1C85BEEF15A}" srcOrd="0" destOrd="0" presId="urn:microsoft.com/office/officeart/2005/8/layout/default"/>
    <dgm:cxn modelId="{D350CEFB-AD0F-4154-896E-2D617330C1B7}" srcId="{8DD62F24-4AA0-4EF5-B64E-AA40A6A95DCA}" destId="{A2157914-7DC0-4A3B-AFA7-08C1E24461C0}" srcOrd="3" destOrd="0" parTransId="{0D5E50AE-B2C6-4D6D-BB3E-0927FA3B8BC0}" sibTransId="{77E3C1EB-C363-4B6D-8D97-941EA1E4339E}"/>
    <dgm:cxn modelId="{EC984594-5C8C-454D-A154-C3642B7F8831}" type="presParOf" srcId="{FAE912B0-5A5E-4307-8726-899FE2B26182}" destId="{2641BD1F-9D41-4BF2-9FE8-5F21637075D5}" srcOrd="0" destOrd="0" presId="urn:microsoft.com/office/officeart/2005/8/layout/default"/>
    <dgm:cxn modelId="{75146173-7540-42E7-AE33-96D7C0E95DA9}" type="presParOf" srcId="{FAE912B0-5A5E-4307-8726-899FE2B26182}" destId="{FAC6B1F8-8D92-4917-B382-22B79BD0FB2D}" srcOrd="1" destOrd="0" presId="urn:microsoft.com/office/officeart/2005/8/layout/default"/>
    <dgm:cxn modelId="{FA8E96F1-8BB9-4606-9398-FA40FBBCA896}" type="presParOf" srcId="{FAE912B0-5A5E-4307-8726-899FE2B26182}" destId="{39FBE692-CE92-40D2-B535-CE6369143D61}" srcOrd="2" destOrd="0" presId="urn:microsoft.com/office/officeart/2005/8/layout/default"/>
    <dgm:cxn modelId="{52FD18C7-E48B-45E0-8CBD-096E20E33E52}" type="presParOf" srcId="{FAE912B0-5A5E-4307-8726-899FE2B26182}" destId="{5FDEF06E-8E61-4BE2-BCC5-1AD98DDACA33}" srcOrd="3" destOrd="0" presId="urn:microsoft.com/office/officeart/2005/8/layout/default"/>
    <dgm:cxn modelId="{CC8E847A-8A8B-425E-A974-3560B00B8544}" type="presParOf" srcId="{FAE912B0-5A5E-4307-8726-899FE2B26182}" destId="{27FAC489-8DA5-4283-948B-EB8201A497D7}" srcOrd="4" destOrd="0" presId="urn:microsoft.com/office/officeart/2005/8/layout/default"/>
    <dgm:cxn modelId="{17F34AC7-8A10-417E-850D-C717B8403B8C}" type="presParOf" srcId="{FAE912B0-5A5E-4307-8726-899FE2B26182}" destId="{7BAB72CA-B95C-45F4-9DC2-09D7E451E869}" srcOrd="5" destOrd="0" presId="urn:microsoft.com/office/officeart/2005/8/layout/default"/>
    <dgm:cxn modelId="{C7556481-614F-485E-9578-54399EDD6EF5}" type="presParOf" srcId="{FAE912B0-5A5E-4307-8726-899FE2B26182}" destId="{71D8069A-0116-4F81-AB35-A1C85BEEF15A}" srcOrd="6" destOrd="0" presId="urn:microsoft.com/office/officeart/2005/8/layout/default"/>
    <dgm:cxn modelId="{1737C234-0A07-4F5C-9D3A-9D40FBB469CD}" type="presParOf" srcId="{FAE912B0-5A5E-4307-8726-899FE2B26182}" destId="{87EAE772-0D78-4370-B870-425DA486914A}" srcOrd="7" destOrd="0" presId="urn:microsoft.com/office/officeart/2005/8/layout/default"/>
    <dgm:cxn modelId="{FEEE91F8-56CD-470D-976F-F928E3E7419D}" type="presParOf" srcId="{FAE912B0-5A5E-4307-8726-899FE2B26182}" destId="{14B0C80E-B05B-40A3-BC5A-AFF0817D22C6}" srcOrd="8" destOrd="0" presId="urn:microsoft.com/office/officeart/2005/8/layout/default"/>
    <dgm:cxn modelId="{516FFCF8-1254-4413-93BD-6376C4B0961E}" type="presParOf" srcId="{FAE912B0-5A5E-4307-8726-899FE2B26182}" destId="{0C0FCFB8-A3DF-4014-B075-DD6FB7CBB62D}" srcOrd="9" destOrd="0" presId="urn:microsoft.com/office/officeart/2005/8/layout/default"/>
    <dgm:cxn modelId="{9B4664AE-CA78-4D86-A277-2CE7E4B5C241}" type="presParOf" srcId="{FAE912B0-5A5E-4307-8726-899FE2B26182}" destId="{1C0BFDCF-3913-4AA9-A9C1-010D50D3F119}" srcOrd="10" destOrd="0" presId="urn:microsoft.com/office/officeart/2005/8/layout/default"/>
    <dgm:cxn modelId="{4FCDF416-EF1C-4583-99CD-84C7CA0447B6}" type="presParOf" srcId="{FAE912B0-5A5E-4307-8726-899FE2B26182}" destId="{3F94D4D0-AC10-4FDD-9991-A52A8447956B}" srcOrd="11" destOrd="0" presId="urn:microsoft.com/office/officeart/2005/8/layout/default"/>
    <dgm:cxn modelId="{3C66A5A3-6C93-4F9E-A028-03828CDDFCA0}" type="presParOf" srcId="{FAE912B0-5A5E-4307-8726-899FE2B26182}" destId="{32055EFA-1BDD-4B8D-8CA4-F04530E51985}" srcOrd="12" destOrd="0" presId="urn:microsoft.com/office/officeart/2005/8/layout/default"/>
    <dgm:cxn modelId="{5CAD3A5D-33FA-4E1B-92C5-7FB4CCC8AC7B}" type="presParOf" srcId="{FAE912B0-5A5E-4307-8726-899FE2B26182}" destId="{A3CD78A2-A691-4534-915F-28B368AE2973}" srcOrd="13" destOrd="0" presId="urn:microsoft.com/office/officeart/2005/8/layout/default"/>
    <dgm:cxn modelId="{EF45CD65-4208-4A69-8E59-885643883D94}" type="presParOf" srcId="{FAE912B0-5A5E-4307-8726-899FE2B26182}" destId="{46CE6F86-37A8-410F-B9F6-476C0FC31C0B}"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B1D534-25DF-4727-9790-295A17307D5E}" type="doc">
      <dgm:prSet loTypeId="urn:microsoft.com/office/officeart/2005/8/layout/rings+Icon" loCatId="relationship" qsTypeId="urn:microsoft.com/office/officeart/2005/8/quickstyle/simple1" qsCatId="simple" csTypeId="urn:microsoft.com/office/officeart/2005/8/colors/colorful4" csCatId="colorful" phldr="1"/>
      <dgm:spPr/>
    </dgm:pt>
    <dgm:pt modelId="{AD132CB3-E8B9-49A0-9AC0-BA6469212836}">
      <dgm:prSet phldrT="[Text]"/>
      <dgm:spPr>
        <a:solidFill>
          <a:srgbClr val="E95420">
            <a:alpha val="75000"/>
          </a:srgbClr>
        </a:solidFill>
        <a:ln>
          <a:noFill/>
        </a:ln>
      </dgm:spPr>
      <dgm:t>
        <a:bodyPr/>
        <a:lstStyle/>
        <a:p>
          <a:r>
            <a:rPr lang="en-US" dirty="0">
              <a:solidFill>
                <a:schemeClr val="bg1">
                  <a:lumMod val="95000"/>
                </a:schemeClr>
              </a:solidFill>
            </a:rPr>
            <a:t>People</a:t>
          </a:r>
        </a:p>
      </dgm:t>
    </dgm:pt>
    <dgm:pt modelId="{D7E27E83-2EAD-4EBF-B031-B422E80BA5BA}" type="parTrans" cxnId="{83E2545B-50F5-4957-80C4-F77CFB2E7135}">
      <dgm:prSet/>
      <dgm:spPr/>
      <dgm:t>
        <a:bodyPr/>
        <a:lstStyle/>
        <a:p>
          <a:endParaRPr lang="en-US"/>
        </a:p>
      </dgm:t>
    </dgm:pt>
    <dgm:pt modelId="{85022E18-952E-4A87-81A9-FE1122B0EC9C}" type="sibTrans" cxnId="{83E2545B-50F5-4957-80C4-F77CFB2E7135}">
      <dgm:prSet/>
      <dgm:spPr/>
      <dgm:t>
        <a:bodyPr/>
        <a:lstStyle/>
        <a:p>
          <a:endParaRPr lang="en-US"/>
        </a:p>
      </dgm:t>
    </dgm:pt>
    <dgm:pt modelId="{3FAE1B81-EE3C-4DFC-A60C-3A329FBBDA4A}">
      <dgm:prSet phldrT="[Text]"/>
      <dgm:spPr>
        <a:solidFill>
          <a:srgbClr val="AEA79F">
            <a:alpha val="72000"/>
          </a:srgbClr>
        </a:solidFill>
        <a:ln>
          <a:noFill/>
        </a:ln>
      </dgm:spPr>
      <dgm:t>
        <a:bodyPr/>
        <a:lstStyle/>
        <a:p>
          <a:r>
            <a:rPr lang="en-US" dirty="0"/>
            <a:t>Process</a:t>
          </a:r>
        </a:p>
      </dgm:t>
    </dgm:pt>
    <dgm:pt modelId="{07B40EE0-E012-4EF7-A2C6-5B63FBFD2B53}" type="parTrans" cxnId="{8FF8C28D-5F08-4A5C-8EC5-EDBEEBFAB76F}">
      <dgm:prSet/>
      <dgm:spPr/>
      <dgm:t>
        <a:bodyPr/>
        <a:lstStyle/>
        <a:p>
          <a:endParaRPr lang="en-US"/>
        </a:p>
      </dgm:t>
    </dgm:pt>
    <dgm:pt modelId="{8F8AF581-8B14-44A5-8C20-F681778475EF}" type="sibTrans" cxnId="{8FF8C28D-5F08-4A5C-8EC5-EDBEEBFAB76F}">
      <dgm:prSet/>
      <dgm:spPr/>
      <dgm:t>
        <a:bodyPr/>
        <a:lstStyle/>
        <a:p>
          <a:endParaRPr lang="en-US"/>
        </a:p>
      </dgm:t>
    </dgm:pt>
    <dgm:pt modelId="{190ADEC3-260B-4345-811E-4F79A2D02029}">
      <dgm:prSet phldrT="[Text]"/>
      <dgm:spPr>
        <a:solidFill>
          <a:srgbClr val="77216F">
            <a:alpha val="75000"/>
          </a:srgbClr>
        </a:solidFill>
        <a:ln>
          <a:noFill/>
        </a:ln>
      </dgm:spPr>
      <dgm:t>
        <a:bodyPr/>
        <a:lstStyle/>
        <a:p>
          <a:r>
            <a:rPr lang="en-US" dirty="0">
              <a:solidFill>
                <a:schemeClr val="bg1">
                  <a:lumMod val="95000"/>
                </a:schemeClr>
              </a:solidFill>
              <a:latin typeface="Ubuntu" panose="020B0504030602030204" pitchFamily="34" charset="0"/>
            </a:rPr>
            <a:t>Technology</a:t>
          </a:r>
        </a:p>
      </dgm:t>
    </dgm:pt>
    <dgm:pt modelId="{DA0227EC-A246-424B-A487-5FB0E19EB724}" type="parTrans" cxnId="{13262CD8-3E2B-47F9-90C9-165D10B77E99}">
      <dgm:prSet/>
      <dgm:spPr/>
      <dgm:t>
        <a:bodyPr/>
        <a:lstStyle/>
        <a:p>
          <a:endParaRPr lang="en-US"/>
        </a:p>
      </dgm:t>
    </dgm:pt>
    <dgm:pt modelId="{898526B0-5E4D-458A-9E45-85BB0FAE49EA}" type="sibTrans" cxnId="{13262CD8-3E2B-47F9-90C9-165D10B77E99}">
      <dgm:prSet/>
      <dgm:spPr/>
      <dgm:t>
        <a:bodyPr/>
        <a:lstStyle/>
        <a:p>
          <a:endParaRPr lang="en-US"/>
        </a:p>
      </dgm:t>
    </dgm:pt>
    <dgm:pt modelId="{BBE6FF69-3D61-4506-9C8D-647C6FAEDBBF}" type="pres">
      <dgm:prSet presAssocID="{8DB1D534-25DF-4727-9790-295A17307D5E}" presName="Name0" presStyleCnt="0">
        <dgm:presLayoutVars>
          <dgm:chMax val="7"/>
          <dgm:dir/>
          <dgm:resizeHandles val="exact"/>
        </dgm:presLayoutVars>
      </dgm:prSet>
      <dgm:spPr/>
    </dgm:pt>
    <dgm:pt modelId="{5AB01901-EBCE-4F4E-B29A-E2F4168FC215}" type="pres">
      <dgm:prSet presAssocID="{8DB1D534-25DF-4727-9790-295A17307D5E}" presName="ellipse1" presStyleLbl="vennNode1" presStyleIdx="0" presStyleCnt="3" custLinFactNeighborX="10410" custLinFactNeighborY="4144">
        <dgm:presLayoutVars>
          <dgm:bulletEnabled val="1"/>
        </dgm:presLayoutVars>
      </dgm:prSet>
      <dgm:spPr/>
    </dgm:pt>
    <dgm:pt modelId="{847CF3DD-4778-4D36-B44D-619784D04AF8}" type="pres">
      <dgm:prSet presAssocID="{8DB1D534-25DF-4727-9790-295A17307D5E}" presName="ellipse2" presStyleLbl="vennNode1" presStyleIdx="1" presStyleCnt="3" custLinFactNeighborY="567">
        <dgm:presLayoutVars>
          <dgm:bulletEnabled val="1"/>
        </dgm:presLayoutVars>
      </dgm:prSet>
      <dgm:spPr/>
    </dgm:pt>
    <dgm:pt modelId="{08C8B64E-9A41-4613-BA24-DA4E2C275D04}" type="pres">
      <dgm:prSet presAssocID="{8DB1D534-25DF-4727-9790-295A17307D5E}" presName="ellipse3" presStyleLbl="vennNode1" presStyleIdx="2" presStyleCnt="3" custLinFactNeighborX="-12783" custLinFactNeighborY="4144">
        <dgm:presLayoutVars>
          <dgm:bulletEnabled val="1"/>
        </dgm:presLayoutVars>
      </dgm:prSet>
      <dgm:spPr/>
    </dgm:pt>
  </dgm:ptLst>
  <dgm:cxnLst>
    <dgm:cxn modelId="{EA1A3128-E3D3-4C6D-9280-66F407B86A7D}" type="presOf" srcId="{8DB1D534-25DF-4727-9790-295A17307D5E}" destId="{BBE6FF69-3D61-4506-9C8D-647C6FAEDBBF}" srcOrd="0" destOrd="0" presId="urn:microsoft.com/office/officeart/2005/8/layout/rings+Icon"/>
    <dgm:cxn modelId="{F96EC12E-1E03-40B3-A3C5-BCE8B76752DA}" type="presOf" srcId="{AD132CB3-E8B9-49A0-9AC0-BA6469212836}" destId="{5AB01901-EBCE-4F4E-B29A-E2F4168FC215}" srcOrd="0" destOrd="0" presId="urn:microsoft.com/office/officeart/2005/8/layout/rings+Icon"/>
    <dgm:cxn modelId="{83E2545B-50F5-4957-80C4-F77CFB2E7135}" srcId="{8DB1D534-25DF-4727-9790-295A17307D5E}" destId="{AD132CB3-E8B9-49A0-9AC0-BA6469212836}" srcOrd="0" destOrd="0" parTransId="{D7E27E83-2EAD-4EBF-B031-B422E80BA5BA}" sibTransId="{85022E18-952E-4A87-81A9-FE1122B0EC9C}"/>
    <dgm:cxn modelId="{8FF8C28D-5F08-4A5C-8EC5-EDBEEBFAB76F}" srcId="{8DB1D534-25DF-4727-9790-295A17307D5E}" destId="{3FAE1B81-EE3C-4DFC-A60C-3A329FBBDA4A}" srcOrd="1" destOrd="0" parTransId="{07B40EE0-E012-4EF7-A2C6-5B63FBFD2B53}" sibTransId="{8F8AF581-8B14-44A5-8C20-F681778475EF}"/>
    <dgm:cxn modelId="{A5FF1B98-BF3C-4875-88EA-CE5F239D8476}" type="presOf" srcId="{3FAE1B81-EE3C-4DFC-A60C-3A329FBBDA4A}" destId="{847CF3DD-4778-4D36-B44D-619784D04AF8}" srcOrd="0" destOrd="0" presId="urn:microsoft.com/office/officeart/2005/8/layout/rings+Icon"/>
    <dgm:cxn modelId="{13262CD8-3E2B-47F9-90C9-165D10B77E99}" srcId="{8DB1D534-25DF-4727-9790-295A17307D5E}" destId="{190ADEC3-260B-4345-811E-4F79A2D02029}" srcOrd="2" destOrd="0" parTransId="{DA0227EC-A246-424B-A487-5FB0E19EB724}" sibTransId="{898526B0-5E4D-458A-9E45-85BB0FAE49EA}"/>
    <dgm:cxn modelId="{F3B9CADE-4B2E-4DBD-A527-F469C6035589}" type="presOf" srcId="{190ADEC3-260B-4345-811E-4F79A2D02029}" destId="{08C8B64E-9A41-4613-BA24-DA4E2C275D04}" srcOrd="0" destOrd="0" presId="urn:microsoft.com/office/officeart/2005/8/layout/rings+Icon"/>
    <dgm:cxn modelId="{7E637EB4-653B-4537-BD39-E69270773112}" type="presParOf" srcId="{BBE6FF69-3D61-4506-9C8D-647C6FAEDBBF}" destId="{5AB01901-EBCE-4F4E-B29A-E2F4168FC215}" srcOrd="0" destOrd="0" presId="urn:microsoft.com/office/officeart/2005/8/layout/rings+Icon"/>
    <dgm:cxn modelId="{9ED1AB7C-2647-4F55-A93E-13F29C6A250D}" type="presParOf" srcId="{BBE6FF69-3D61-4506-9C8D-647C6FAEDBBF}" destId="{847CF3DD-4778-4D36-B44D-619784D04AF8}" srcOrd="1" destOrd="0" presId="urn:microsoft.com/office/officeart/2005/8/layout/rings+Icon"/>
    <dgm:cxn modelId="{0D7CDA96-365C-4A44-BF17-4970E2DB026A}" type="presParOf" srcId="{BBE6FF69-3D61-4506-9C8D-647C6FAEDBBF}" destId="{08C8B64E-9A41-4613-BA24-DA4E2C275D04}" srcOrd="2"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B1D534-25DF-4727-9790-295A17307D5E}" type="doc">
      <dgm:prSet loTypeId="urn:microsoft.com/office/officeart/2011/layout/HexagonRadial" loCatId="officeonline" qsTypeId="urn:microsoft.com/office/officeart/2005/8/quickstyle/simple4" qsCatId="simple" csTypeId="urn:microsoft.com/office/officeart/2005/8/colors/colorful3" csCatId="colorful" phldr="1"/>
      <dgm:spPr/>
    </dgm:pt>
    <dgm:pt modelId="{3FAE1B81-EE3C-4DFC-A60C-3A329FBBDA4A}">
      <dgm:prSet phldrT="[Text]"/>
      <dgm:spPr/>
      <dgm:t>
        <a:bodyPr/>
        <a:lstStyle/>
        <a:p>
          <a:r>
            <a:rPr lang="en-US" dirty="0"/>
            <a:t>Identity Governance</a:t>
          </a:r>
        </a:p>
      </dgm:t>
    </dgm:pt>
    <dgm:pt modelId="{07B40EE0-E012-4EF7-A2C6-5B63FBFD2B53}" type="parTrans" cxnId="{8FF8C28D-5F08-4A5C-8EC5-EDBEEBFAB76F}">
      <dgm:prSet/>
      <dgm:spPr/>
      <dgm:t>
        <a:bodyPr/>
        <a:lstStyle/>
        <a:p>
          <a:endParaRPr lang="en-US"/>
        </a:p>
      </dgm:t>
    </dgm:pt>
    <dgm:pt modelId="{8F8AF581-8B14-44A5-8C20-F681778475EF}" type="sibTrans" cxnId="{8FF8C28D-5F08-4A5C-8EC5-EDBEEBFAB76F}">
      <dgm:prSet/>
      <dgm:spPr/>
      <dgm:t>
        <a:bodyPr/>
        <a:lstStyle/>
        <a:p>
          <a:endParaRPr lang="en-US"/>
        </a:p>
      </dgm:t>
    </dgm:pt>
    <dgm:pt modelId="{190ADEC3-260B-4345-811E-4F79A2D02029}">
      <dgm:prSet phldrT="[Text]"/>
      <dgm:spPr/>
      <dgm:t>
        <a:bodyPr/>
        <a:lstStyle/>
        <a:p>
          <a:r>
            <a:rPr lang="en-US" dirty="0">
              <a:latin typeface="Ubuntu" panose="020B0504030602030204" pitchFamily="34" charset="0"/>
            </a:rPr>
            <a:t>Compliance Management</a:t>
          </a:r>
        </a:p>
      </dgm:t>
    </dgm:pt>
    <dgm:pt modelId="{DA0227EC-A246-424B-A487-5FB0E19EB724}" type="parTrans" cxnId="{13262CD8-3E2B-47F9-90C9-165D10B77E99}">
      <dgm:prSet/>
      <dgm:spPr/>
      <dgm:t>
        <a:bodyPr/>
        <a:lstStyle/>
        <a:p>
          <a:endParaRPr lang="en-US"/>
        </a:p>
      </dgm:t>
    </dgm:pt>
    <dgm:pt modelId="{898526B0-5E4D-458A-9E45-85BB0FAE49EA}" type="sibTrans" cxnId="{13262CD8-3E2B-47F9-90C9-165D10B77E99}">
      <dgm:prSet/>
      <dgm:spPr/>
      <dgm:t>
        <a:bodyPr/>
        <a:lstStyle/>
        <a:p>
          <a:endParaRPr lang="en-US"/>
        </a:p>
      </dgm:t>
    </dgm:pt>
    <dgm:pt modelId="{052392CF-7657-4094-9AFE-A48E4E2B9391}">
      <dgm:prSet phldrT="[Text]"/>
      <dgm:spPr/>
      <dgm:t>
        <a:bodyPr/>
        <a:lstStyle/>
        <a:p>
          <a:r>
            <a:rPr lang="de-DE" b="0" i="0" dirty="0"/>
            <a:t>Access Management</a:t>
          </a:r>
          <a:endParaRPr lang="en-US" dirty="0">
            <a:latin typeface="Ubuntu" panose="020B0504030602030204" pitchFamily="34" charset="0"/>
          </a:endParaRPr>
        </a:p>
      </dgm:t>
    </dgm:pt>
    <dgm:pt modelId="{F2DCEA54-C9CF-45D0-B8F0-61AFB7A8A759}" type="parTrans" cxnId="{B3492297-EFAB-4296-AAB8-B9B043569821}">
      <dgm:prSet/>
      <dgm:spPr/>
      <dgm:t>
        <a:bodyPr/>
        <a:lstStyle/>
        <a:p>
          <a:endParaRPr lang="en-AE"/>
        </a:p>
      </dgm:t>
    </dgm:pt>
    <dgm:pt modelId="{96021490-38CB-4770-96AD-05F1BE4FAB6A}" type="sibTrans" cxnId="{B3492297-EFAB-4296-AAB8-B9B043569821}">
      <dgm:prSet/>
      <dgm:spPr/>
      <dgm:t>
        <a:bodyPr/>
        <a:lstStyle/>
        <a:p>
          <a:endParaRPr lang="en-AE"/>
        </a:p>
      </dgm:t>
    </dgm:pt>
    <dgm:pt modelId="{6FF3DD4C-3F50-4011-8B7D-92CB1482FC1B}">
      <dgm:prSet phldrT="[Text]"/>
      <dgm:spPr/>
      <dgm:t>
        <a:bodyPr/>
        <a:lstStyle/>
        <a:p>
          <a:r>
            <a:rPr lang="en-US" dirty="0"/>
            <a:t>Role Management</a:t>
          </a:r>
        </a:p>
      </dgm:t>
    </dgm:pt>
    <dgm:pt modelId="{FC61A91B-6E3D-4A41-9369-486A18FB3D77}" type="parTrans" cxnId="{E9C18ECC-76CB-482C-A07A-D24687692580}">
      <dgm:prSet/>
      <dgm:spPr/>
      <dgm:t>
        <a:bodyPr/>
        <a:lstStyle/>
        <a:p>
          <a:endParaRPr lang="en-AE"/>
        </a:p>
      </dgm:t>
    </dgm:pt>
    <dgm:pt modelId="{6C232C90-F3A2-40DF-8D8B-A5F7F6056AF5}" type="sibTrans" cxnId="{E9C18ECC-76CB-482C-A07A-D24687692580}">
      <dgm:prSet/>
      <dgm:spPr/>
      <dgm:t>
        <a:bodyPr/>
        <a:lstStyle/>
        <a:p>
          <a:endParaRPr lang="en-AE"/>
        </a:p>
      </dgm:t>
    </dgm:pt>
    <dgm:pt modelId="{060F2B0E-8987-4B03-B99C-0DF9E6EF835F}">
      <dgm:prSet phldrT="[Text]"/>
      <dgm:spPr/>
      <dgm:t>
        <a:bodyPr/>
        <a:lstStyle/>
        <a:p>
          <a:r>
            <a:rPr lang="en-US" dirty="0"/>
            <a:t>Access Request Management</a:t>
          </a:r>
        </a:p>
      </dgm:t>
    </dgm:pt>
    <dgm:pt modelId="{85E73F7A-425E-4112-BE4F-E0CA0A67FB33}" type="parTrans" cxnId="{4E6FF324-8EFE-4FFC-8EC4-856108F640C7}">
      <dgm:prSet/>
      <dgm:spPr/>
      <dgm:t>
        <a:bodyPr/>
        <a:lstStyle/>
        <a:p>
          <a:endParaRPr lang="en-AE"/>
        </a:p>
      </dgm:t>
    </dgm:pt>
    <dgm:pt modelId="{0BF17B1C-2E3E-4DC5-8736-3ADF8CAAA395}" type="sibTrans" cxnId="{4E6FF324-8EFE-4FFC-8EC4-856108F640C7}">
      <dgm:prSet/>
      <dgm:spPr/>
      <dgm:t>
        <a:bodyPr/>
        <a:lstStyle/>
        <a:p>
          <a:endParaRPr lang="en-AE"/>
        </a:p>
      </dgm:t>
    </dgm:pt>
    <dgm:pt modelId="{AC7E45F3-0808-426A-821F-0BEFEE1AB813}">
      <dgm:prSet phldrT="[Text]"/>
      <dgm:spPr/>
      <dgm:t>
        <a:bodyPr/>
        <a:lstStyle/>
        <a:p>
          <a:r>
            <a:rPr lang="en-US" dirty="0">
              <a:latin typeface="Ubuntu" panose="020B0504030602030204" pitchFamily="34" charset="0"/>
            </a:rPr>
            <a:t>Identity Provisioning</a:t>
          </a:r>
        </a:p>
      </dgm:t>
    </dgm:pt>
    <dgm:pt modelId="{128EFA79-AFEA-4E20-B2CE-248BCE71ED77}" type="parTrans" cxnId="{B6A30A5D-84E2-4474-82A9-14A931D6CC79}">
      <dgm:prSet/>
      <dgm:spPr/>
      <dgm:t>
        <a:bodyPr/>
        <a:lstStyle/>
        <a:p>
          <a:endParaRPr lang="en-AE"/>
        </a:p>
      </dgm:t>
    </dgm:pt>
    <dgm:pt modelId="{599E4B5E-39D7-4CD5-B7CB-F167E3909370}" type="sibTrans" cxnId="{B6A30A5D-84E2-4474-82A9-14A931D6CC79}">
      <dgm:prSet/>
      <dgm:spPr/>
      <dgm:t>
        <a:bodyPr/>
        <a:lstStyle/>
        <a:p>
          <a:endParaRPr lang="en-AE"/>
        </a:p>
      </dgm:t>
    </dgm:pt>
    <dgm:pt modelId="{0BD43D6D-647D-4BE9-9F17-98A5E641B5F1}">
      <dgm:prSet phldrT="[Text]"/>
      <dgm:spPr/>
      <dgm:t>
        <a:bodyPr/>
        <a:lstStyle/>
        <a:p>
          <a:r>
            <a:rPr lang="en-US" dirty="0"/>
            <a:t>Identity and Access Management</a:t>
          </a:r>
        </a:p>
      </dgm:t>
    </dgm:pt>
    <dgm:pt modelId="{B756696E-8AA3-494F-8091-A8276D4D75D8}" type="parTrans" cxnId="{34876314-CFBD-4E83-BAF1-87E2577811CD}">
      <dgm:prSet/>
      <dgm:spPr/>
      <dgm:t>
        <a:bodyPr/>
        <a:lstStyle/>
        <a:p>
          <a:endParaRPr lang="en-AE"/>
        </a:p>
      </dgm:t>
    </dgm:pt>
    <dgm:pt modelId="{3D23D82C-B0DE-4C03-8186-D774867B5F28}" type="sibTrans" cxnId="{34876314-CFBD-4E83-BAF1-87E2577811CD}">
      <dgm:prSet/>
      <dgm:spPr/>
      <dgm:t>
        <a:bodyPr/>
        <a:lstStyle/>
        <a:p>
          <a:endParaRPr lang="en-AE"/>
        </a:p>
      </dgm:t>
    </dgm:pt>
    <dgm:pt modelId="{D43793EF-3F64-44B0-BE22-52CA8A9D359F}" type="pres">
      <dgm:prSet presAssocID="{8DB1D534-25DF-4727-9790-295A17307D5E}" presName="Name0" presStyleCnt="0">
        <dgm:presLayoutVars>
          <dgm:chMax val="1"/>
          <dgm:chPref val="1"/>
          <dgm:dir/>
          <dgm:animOne val="branch"/>
          <dgm:animLvl val="lvl"/>
        </dgm:presLayoutVars>
      </dgm:prSet>
      <dgm:spPr/>
    </dgm:pt>
    <dgm:pt modelId="{2155AD10-0E52-4EAA-AE31-80EAD75DB53D}" type="pres">
      <dgm:prSet presAssocID="{0BD43D6D-647D-4BE9-9F17-98A5E641B5F1}" presName="Parent" presStyleLbl="node0" presStyleIdx="0" presStyleCnt="1">
        <dgm:presLayoutVars>
          <dgm:chMax val="6"/>
          <dgm:chPref val="6"/>
        </dgm:presLayoutVars>
      </dgm:prSet>
      <dgm:spPr/>
    </dgm:pt>
    <dgm:pt modelId="{3F2853FA-8B1B-4F76-842E-F0ABA1F83DAF}" type="pres">
      <dgm:prSet presAssocID="{6FF3DD4C-3F50-4011-8B7D-92CB1482FC1B}" presName="Accent1" presStyleCnt="0"/>
      <dgm:spPr/>
    </dgm:pt>
    <dgm:pt modelId="{94BC7722-BCCE-430A-84E0-CAE96D26E937}" type="pres">
      <dgm:prSet presAssocID="{6FF3DD4C-3F50-4011-8B7D-92CB1482FC1B}" presName="Accent" presStyleLbl="bgShp" presStyleIdx="0" presStyleCnt="6"/>
      <dgm:spPr/>
    </dgm:pt>
    <dgm:pt modelId="{9EE1E9A0-E8A3-4BBE-9308-58932612E969}" type="pres">
      <dgm:prSet presAssocID="{6FF3DD4C-3F50-4011-8B7D-92CB1482FC1B}" presName="Child1" presStyleLbl="node1" presStyleIdx="0" presStyleCnt="6">
        <dgm:presLayoutVars>
          <dgm:chMax val="0"/>
          <dgm:chPref val="0"/>
          <dgm:bulletEnabled val="1"/>
        </dgm:presLayoutVars>
      </dgm:prSet>
      <dgm:spPr/>
    </dgm:pt>
    <dgm:pt modelId="{C063BC04-C427-4BCA-B94E-02B5C75783A6}" type="pres">
      <dgm:prSet presAssocID="{060F2B0E-8987-4B03-B99C-0DF9E6EF835F}" presName="Accent2" presStyleCnt="0"/>
      <dgm:spPr/>
    </dgm:pt>
    <dgm:pt modelId="{63FE153F-2E57-45B0-AB8D-92156AE92779}" type="pres">
      <dgm:prSet presAssocID="{060F2B0E-8987-4B03-B99C-0DF9E6EF835F}" presName="Accent" presStyleLbl="bgShp" presStyleIdx="1" presStyleCnt="6"/>
      <dgm:spPr/>
    </dgm:pt>
    <dgm:pt modelId="{A53438E8-EE73-415E-BCDE-28C92190A333}" type="pres">
      <dgm:prSet presAssocID="{060F2B0E-8987-4B03-B99C-0DF9E6EF835F}" presName="Child2" presStyleLbl="node1" presStyleIdx="1" presStyleCnt="6">
        <dgm:presLayoutVars>
          <dgm:chMax val="0"/>
          <dgm:chPref val="0"/>
          <dgm:bulletEnabled val="1"/>
        </dgm:presLayoutVars>
      </dgm:prSet>
      <dgm:spPr/>
    </dgm:pt>
    <dgm:pt modelId="{CB7FC61B-2D50-45B5-8CE7-BBB9A442AA6E}" type="pres">
      <dgm:prSet presAssocID="{3FAE1B81-EE3C-4DFC-A60C-3A329FBBDA4A}" presName="Accent3" presStyleCnt="0"/>
      <dgm:spPr/>
    </dgm:pt>
    <dgm:pt modelId="{7A4636B6-A630-4F75-8BAC-28425BC55889}" type="pres">
      <dgm:prSet presAssocID="{3FAE1B81-EE3C-4DFC-A60C-3A329FBBDA4A}" presName="Accent" presStyleLbl="bgShp" presStyleIdx="2" presStyleCnt="6"/>
      <dgm:spPr/>
    </dgm:pt>
    <dgm:pt modelId="{C3D60672-EDFF-4974-A451-116CC336638D}" type="pres">
      <dgm:prSet presAssocID="{3FAE1B81-EE3C-4DFC-A60C-3A329FBBDA4A}" presName="Child3" presStyleLbl="node1" presStyleIdx="2" presStyleCnt="6">
        <dgm:presLayoutVars>
          <dgm:chMax val="0"/>
          <dgm:chPref val="0"/>
          <dgm:bulletEnabled val="1"/>
        </dgm:presLayoutVars>
      </dgm:prSet>
      <dgm:spPr/>
    </dgm:pt>
    <dgm:pt modelId="{CAD1556E-4FF4-4726-8CF2-A02A8B90BA83}" type="pres">
      <dgm:prSet presAssocID="{190ADEC3-260B-4345-811E-4F79A2D02029}" presName="Accent4" presStyleCnt="0"/>
      <dgm:spPr/>
    </dgm:pt>
    <dgm:pt modelId="{3BF5A005-1429-4FEA-936A-A00117F846E6}" type="pres">
      <dgm:prSet presAssocID="{190ADEC3-260B-4345-811E-4F79A2D02029}" presName="Accent" presStyleLbl="bgShp" presStyleIdx="3" presStyleCnt="6"/>
      <dgm:spPr/>
    </dgm:pt>
    <dgm:pt modelId="{679886E8-F24C-4903-AE4E-CB0E808BCE35}" type="pres">
      <dgm:prSet presAssocID="{190ADEC3-260B-4345-811E-4F79A2D02029}" presName="Child4" presStyleLbl="node1" presStyleIdx="3" presStyleCnt="6">
        <dgm:presLayoutVars>
          <dgm:chMax val="0"/>
          <dgm:chPref val="0"/>
          <dgm:bulletEnabled val="1"/>
        </dgm:presLayoutVars>
      </dgm:prSet>
      <dgm:spPr/>
    </dgm:pt>
    <dgm:pt modelId="{ED4A2E8B-AE96-4666-948F-86C87F4EA9AB}" type="pres">
      <dgm:prSet presAssocID="{052392CF-7657-4094-9AFE-A48E4E2B9391}" presName="Accent5" presStyleCnt="0"/>
      <dgm:spPr/>
    </dgm:pt>
    <dgm:pt modelId="{300442B6-CF01-455F-9598-8ED1759CC49A}" type="pres">
      <dgm:prSet presAssocID="{052392CF-7657-4094-9AFE-A48E4E2B9391}" presName="Accent" presStyleLbl="bgShp" presStyleIdx="4" presStyleCnt="6"/>
      <dgm:spPr/>
    </dgm:pt>
    <dgm:pt modelId="{641B5773-47F0-4356-9A64-08FA0F010423}" type="pres">
      <dgm:prSet presAssocID="{052392CF-7657-4094-9AFE-A48E4E2B9391}" presName="Child5" presStyleLbl="node1" presStyleIdx="4" presStyleCnt="6">
        <dgm:presLayoutVars>
          <dgm:chMax val="0"/>
          <dgm:chPref val="0"/>
          <dgm:bulletEnabled val="1"/>
        </dgm:presLayoutVars>
      </dgm:prSet>
      <dgm:spPr/>
    </dgm:pt>
    <dgm:pt modelId="{8314672C-AF9B-468E-88E5-DBB3210E52BF}" type="pres">
      <dgm:prSet presAssocID="{AC7E45F3-0808-426A-821F-0BEFEE1AB813}" presName="Accent6" presStyleCnt="0"/>
      <dgm:spPr/>
    </dgm:pt>
    <dgm:pt modelId="{8F2DF6D0-096F-4222-A230-813FFA4B4FFC}" type="pres">
      <dgm:prSet presAssocID="{AC7E45F3-0808-426A-821F-0BEFEE1AB813}" presName="Accent" presStyleLbl="bgShp" presStyleIdx="5" presStyleCnt="6"/>
      <dgm:spPr/>
    </dgm:pt>
    <dgm:pt modelId="{0EFADC11-782B-4C63-8A9E-C3CD1431305D}" type="pres">
      <dgm:prSet presAssocID="{AC7E45F3-0808-426A-821F-0BEFEE1AB813}" presName="Child6" presStyleLbl="node1" presStyleIdx="5" presStyleCnt="6">
        <dgm:presLayoutVars>
          <dgm:chMax val="0"/>
          <dgm:chPref val="0"/>
          <dgm:bulletEnabled val="1"/>
        </dgm:presLayoutVars>
      </dgm:prSet>
      <dgm:spPr/>
    </dgm:pt>
  </dgm:ptLst>
  <dgm:cxnLst>
    <dgm:cxn modelId="{C4EB3708-9B5F-47BE-A926-C44C846F4BD4}" type="presOf" srcId="{3FAE1B81-EE3C-4DFC-A60C-3A329FBBDA4A}" destId="{C3D60672-EDFF-4974-A451-116CC336638D}" srcOrd="0" destOrd="0" presId="urn:microsoft.com/office/officeart/2011/layout/HexagonRadial"/>
    <dgm:cxn modelId="{34876314-CFBD-4E83-BAF1-87E2577811CD}" srcId="{8DB1D534-25DF-4727-9790-295A17307D5E}" destId="{0BD43D6D-647D-4BE9-9F17-98A5E641B5F1}" srcOrd="0" destOrd="0" parTransId="{B756696E-8AA3-494F-8091-A8276D4D75D8}" sibTransId="{3D23D82C-B0DE-4C03-8186-D774867B5F28}"/>
    <dgm:cxn modelId="{4E6FF324-8EFE-4FFC-8EC4-856108F640C7}" srcId="{0BD43D6D-647D-4BE9-9F17-98A5E641B5F1}" destId="{060F2B0E-8987-4B03-B99C-0DF9E6EF835F}" srcOrd="1" destOrd="0" parTransId="{85E73F7A-425E-4112-BE4F-E0CA0A67FB33}" sibTransId="{0BF17B1C-2E3E-4DC5-8736-3ADF8CAAA395}"/>
    <dgm:cxn modelId="{B6A30A5D-84E2-4474-82A9-14A931D6CC79}" srcId="{0BD43D6D-647D-4BE9-9F17-98A5E641B5F1}" destId="{AC7E45F3-0808-426A-821F-0BEFEE1AB813}" srcOrd="5" destOrd="0" parTransId="{128EFA79-AFEA-4E20-B2CE-248BCE71ED77}" sibTransId="{599E4B5E-39D7-4CD5-B7CB-F167E3909370}"/>
    <dgm:cxn modelId="{82986362-BB89-4620-BC69-512075FEF802}" type="presOf" srcId="{190ADEC3-260B-4345-811E-4F79A2D02029}" destId="{679886E8-F24C-4903-AE4E-CB0E808BCE35}" srcOrd="0" destOrd="0" presId="urn:microsoft.com/office/officeart/2011/layout/HexagonRadial"/>
    <dgm:cxn modelId="{C7C60B80-4E11-4322-B4E9-B78F75EAED1F}" type="presOf" srcId="{052392CF-7657-4094-9AFE-A48E4E2B9391}" destId="{641B5773-47F0-4356-9A64-08FA0F010423}" srcOrd="0" destOrd="0" presId="urn:microsoft.com/office/officeart/2011/layout/HexagonRadial"/>
    <dgm:cxn modelId="{8FF8C28D-5F08-4A5C-8EC5-EDBEEBFAB76F}" srcId="{0BD43D6D-647D-4BE9-9F17-98A5E641B5F1}" destId="{3FAE1B81-EE3C-4DFC-A60C-3A329FBBDA4A}" srcOrd="2" destOrd="0" parTransId="{07B40EE0-E012-4EF7-A2C6-5B63FBFD2B53}" sibTransId="{8F8AF581-8B14-44A5-8C20-F681778475EF}"/>
    <dgm:cxn modelId="{04EA9891-0162-4B9B-A47F-FB16F02B6D63}" type="presOf" srcId="{8DB1D534-25DF-4727-9790-295A17307D5E}" destId="{D43793EF-3F64-44B0-BE22-52CA8A9D359F}" srcOrd="0" destOrd="0" presId="urn:microsoft.com/office/officeart/2011/layout/HexagonRadial"/>
    <dgm:cxn modelId="{B3492297-EFAB-4296-AAB8-B9B043569821}" srcId="{0BD43D6D-647D-4BE9-9F17-98A5E641B5F1}" destId="{052392CF-7657-4094-9AFE-A48E4E2B9391}" srcOrd="4" destOrd="0" parTransId="{F2DCEA54-C9CF-45D0-B8F0-61AFB7A8A759}" sibTransId="{96021490-38CB-4770-96AD-05F1BE4FAB6A}"/>
    <dgm:cxn modelId="{1695B49E-566E-4AE4-811B-D932E6CFAFBE}" type="presOf" srcId="{0BD43D6D-647D-4BE9-9F17-98A5E641B5F1}" destId="{2155AD10-0E52-4EAA-AE31-80EAD75DB53D}" srcOrd="0" destOrd="0" presId="urn:microsoft.com/office/officeart/2011/layout/HexagonRadial"/>
    <dgm:cxn modelId="{A623849F-A6AB-4FFA-B2DE-45B46518694D}" type="presOf" srcId="{060F2B0E-8987-4B03-B99C-0DF9E6EF835F}" destId="{A53438E8-EE73-415E-BCDE-28C92190A333}" srcOrd="0" destOrd="0" presId="urn:microsoft.com/office/officeart/2011/layout/HexagonRadial"/>
    <dgm:cxn modelId="{AB5DF1B7-7C52-4D4E-A46E-4B4553905913}" type="presOf" srcId="{AC7E45F3-0808-426A-821F-0BEFEE1AB813}" destId="{0EFADC11-782B-4C63-8A9E-C3CD1431305D}" srcOrd="0" destOrd="0" presId="urn:microsoft.com/office/officeart/2011/layout/HexagonRadial"/>
    <dgm:cxn modelId="{E9C18ECC-76CB-482C-A07A-D24687692580}" srcId="{0BD43D6D-647D-4BE9-9F17-98A5E641B5F1}" destId="{6FF3DD4C-3F50-4011-8B7D-92CB1482FC1B}" srcOrd="0" destOrd="0" parTransId="{FC61A91B-6E3D-4A41-9369-486A18FB3D77}" sibTransId="{6C232C90-F3A2-40DF-8D8B-A5F7F6056AF5}"/>
    <dgm:cxn modelId="{13262CD8-3E2B-47F9-90C9-165D10B77E99}" srcId="{0BD43D6D-647D-4BE9-9F17-98A5E641B5F1}" destId="{190ADEC3-260B-4345-811E-4F79A2D02029}" srcOrd="3" destOrd="0" parTransId="{DA0227EC-A246-424B-A487-5FB0E19EB724}" sibTransId="{898526B0-5E4D-458A-9E45-85BB0FAE49EA}"/>
    <dgm:cxn modelId="{ED84E5E0-8755-4C00-91D0-4B9AA10BC043}" type="presOf" srcId="{6FF3DD4C-3F50-4011-8B7D-92CB1482FC1B}" destId="{9EE1E9A0-E8A3-4BBE-9308-58932612E969}" srcOrd="0" destOrd="0" presId="urn:microsoft.com/office/officeart/2011/layout/HexagonRadial"/>
    <dgm:cxn modelId="{286207F2-276C-4FBB-99A2-3A84108F7350}" type="presParOf" srcId="{D43793EF-3F64-44B0-BE22-52CA8A9D359F}" destId="{2155AD10-0E52-4EAA-AE31-80EAD75DB53D}" srcOrd="0" destOrd="0" presId="urn:microsoft.com/office/officeart/2011/layout/HexagonRadial"/>
    <dgm:cxn modelId="{CC32A8E1-4A1F-47DF-9293-227CE4425F68}" type="presParOf" srcId="{D43793EF-3F64-44B0-BE22-52CA8A9D359F}" destId="{3F2853FA-8B1B-4F76-842E-F0ABA1F83DAF}" srcOrd="1" destOrd="0" presId="urn:microsoft.com/office/officeart/2011/layout/HexagonRadial"/>
    <dgm:cxn modelId="{A457E76A-05B7-4979-8CD1-27C9BBBCF100}" type="presParOf" srcId="{3F2853FA-8B1B-4F76-842E-F0ABA1F83DAF}" destId="{94BC7722-BCCE-430A-84E0-CAE96D26E937}" srcOrd="0" destOrd="0" presId="urn:microsoft.com/office/officeart/2011/layout/HexagonRadial"/>
    <dgm:cxn modelId="{EF3E53A9-F1D1-4CB6-8F0C-8296D0DB40A6}" type="presParOf" srcId="{D43793EF-3F64-44B0-BE22-52CA8A9D359F}" destId="{9EE1E9A0-E8A3-4BBE-9308-58932612E969}" srcOrd="2" destOrd="0" presId="urn:microsoft.com/office/officeart/2011/layout/HexagonRadial"/>
    <dgm:cxn modelId="{7B3B75FD-9156-4E25-9F14-6E409539C692}" type="presParOf" srcId="{D43793EF-3F64-44B0-BE22-52CA8A9D359F}" destId="{C063BC04-C427-4BCA-B94E-02B5C75783A6}" srcOrd="3" destOrd="0" presId="urn:microsoft.com/office/officeart/2011/layout/HexagonRadial"/>
    <dgm:cxn modelId="{49257B24-454E-4957-8994-37035BF0BC95}" type="presParOf" srcId="{C063BC04-C427-4BCA-B94E-02B5C75783A6}" destId="{63FE153F-2E57-45B0-AB8D-92156AE92779}" srcOrd="0" destOrd="0" presId="urn:microsoft.com/office/officeart/2011/layout/HexagonRadial"/>
    <dgm:cxn modelId="{40D5FC9E-414D-4017-8296-D8830CDC5CB6}" type="presParOf" srcId="{D43793EF-3F64-44B0-BE22-52CA8A9D359F}" destId="{A53438E8-EE73-415E-BCDE-28C92190A333}" srcOrd="4" destOrd="0" presId="urn:microsoft.com/office/officeart/2011/layout/HexagonRadial"/>
    <dgm:cxn modelId="{BBADDF53-6BC8-4D35-B091-D9E11862CF35}" type="presParOf" srcId="{D43793EF-3F64-44B0-BE22-52CA8A9D359F}" destId="{CB7FC61B-2D50-45B5-8CE7-BBB9A442AA6E}" srcOrd="5" destOrd="0" presId="urn:microsoft.com/office/officeart/2011/layout/HexagonRadial"/>
    <dgm:cxn modelId="{4809B084-2C0D-4E30-9808-784D0D6D3ACB}" type="presParOf" srcId="{CB7FC61B-2D50-45B5-8CE7-BBB9A442AA6E}" destId="{7A4636B6-A630-4F75-8BAC-28425BC55889}" srcOrd="0" destOrd="0" presId="urn:microsoft.com/office/officeart/2011/layout/HexagonRadial"/>
    <dgm:cxn modelId="{2C6DDE34-C7F2-4438-B554-327FE5CD6B72}" type="presParOf" srcId="{D43793EF-3F64-44B0-BE22-52CA8A9D359F}" destId="{C3D60672-EDFF-4974-A451-116CC336638D}" srcOrd="6" destOrd="0" presId="urn:microsoft.com/office/officeart/2011/layout/HexagonRadial"/>
    <dgm:cxn modelId="{A167A743-435C-4D09-AB20-7DF70275D729}" type="presParOf" srcId="{D43793EF-3F64-44B0-BE22-52CA8A9D359F}" destId="{CAD1556E-4FF4-4726-8CF2-A02A8B90BA83}" srcOrd="7" destOrd="0" presId="urn:microsoft.com/office/officeart/2011/layout/HexagonRadial"/>
    <dgm:cxn modelId="{672FBDCD-D840-4C48-AB5B-87FDFC97D047}" type="presParOf" srcId="{CAD1556E-4FF4-4726-8CF2-A02A8B90BA83}" destId="{3BF5A005-1429-4FEA-936A-A00117F846E6}" srcOrd="0" destOrd="0" presId="urn:microsoft.com/office/officeart/2011/layout/HexagonRadial"/>
    <dgm:cxn modelId="{963ED138-C246-4CE7-843E-08D8170E5C34}" type="presParOf" srcId="{D43793EF-3F64-44B0-BE22-52CA8A9D359F}" destId="{679886E8-F24C-4903-AE4E-CB0E808BCE35}" srcOrd="8" destOrd="0" presId="urn:microsoft.com/office/officeart/2011/layout/HexagonRadial"/>
    <dgm:cxn modelId="{D8E68AF7-E607-4D7B-B2A9-AAE3A6B4F459}" type="presParOf" srcId="{D43793EF-3F64-44B0-BE22-52CA8A9D359F}" destId="{ED4A2E8B-AE96-4666-948F-86C87F4EA9AB}" srcOrd="9" destOrd="0" presId="urn:microsoft.com/office/officeart/2011/layout/HexagonRadial"/>
    <dgm:cxn modelId="{983ACDDF-1A21-4F30-993B-5445E39FCAA5}" type="presParOf" srcId="{ED4A2E8B-AE96-4666-948F-86C87F4EA9AB}" destId="{300442B6-CF01-455F-9598-8ED1759CC49A}" srcOrd="0" destOrd="0" presId="urn:microsoft.com/office/officeart/2011/layout/HexagonRadial"/>
    <dgm:cxn modelId="{71A9DFAA-BD6E-45BA-ABD1-49E1B0E0027F}" type="presParOf" srcId="{D43793EF-3F64-44B0-BE22-52CA8A9D359F}" destId="{641B5773-47F0-4356-9A64-08FA0F010423}" srcOrd="10" destOrd="0" presId="urn:microsoft.com/office/officeart/2011/layout/HexagonRadial"/>
    <dgm:cxn modelId="{C223F3D6-E35F-4986-A4BD-5EFE46CEA307}" type="presParOf" srcId="{D43793EF-3F64-44B0-BE22-52CA8A9D359F}" destId="{8314672C-AF9B-468E-88E5-DBB3210E52BF}" srcOrd="11" destOrd="0" presId="urn:microsoft.com/office/officeart/2011/layout/HexagonRadial"/>
    <dgm:cxn modelId="{D411E4D9-C113-4CDC-BA78-97E8806786BC}" type="presParOf" srcId="{8314672C-AF9B-468E-88E5-DBB3210E52BF}" destId="{8F2DF6D0-096F-4222-A230-813FFA4B4FFC}" srcOrd="0" destOrd="0" presId="urn:microsoft.com/office/officeart/2011/layout/HexagonRadial"/>
    <dgm:cxn modelId="{80234ED8-385F-4630-967B-3F9B419E8A74}" type="presParOf" srcId="{D43793EF-3F64-44B0-BE22-52CA8A9D359F}" destId="{0EFADC11-782B-4C63-8A9E-C3CD1431305D}"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5D8243-25D0-4E32-82AC-E6CDE29E5B8B}" type="doc">
      <dgm:prSet loTypeId="urn:microsoft.com/office/officeart/2005/8/layout/rings+Icon" loCatId="officeonline" qsTypeId="urn:microsoft.com/office/officeart/2005/8/quickstyle/simple1" qsCatId="simple" csTypeId="urn:microsoft.com/office/officeart/2005/8/colors/colorful3" csCatId="colorful" phldr="1"/>
      <dgm:spPr/>
      <dgm:t>
        <a:bodyPr/>
        <a:lstStyle/>
        <a:p>
          <a:endParaRPr lang="en-AE"/>
        </a:p>
      </dgm:t>
    </dgm:pt>
    <dgm:pt modelId="{6A856D6C-E152-4546-88C3-52C2B15C3523}">
      <dgm:prSet/>
      <dgm:spPr/>
      <dgm:t>
        <a:bodyPr/>
        <a:lstStyle/>
        <a:p>
          <a:r>
            <a:rPr lang="en-US" b="1" i="0" dirty="0"/>
            <a:t>Enhanced security</a:t>
          </a:r>
          <a:endParaRPr lang="en-AE" dirty="0"/>
        </a:p>
      </dgm:t>
    </dgm:pt>
    <dgm:pt modelId="{C6A5ED24-3B5E-4C54-B489-9344E7BC636B}" type="sibTrans" cxnId="{17296861-7351-4F29-BE4A-4C1BCC4249FF}">
      <dgm:prSet/>
      <dgm:spPr/>
      <dgm:t>
        <a:bodyPr/>
        <a:lstStyle/>
        <a:p>
          <a:endParaRPr lang="en-AE"/>
        </a:p>
      </dgm:t>
    </dgm:pt>
    <dgm:pt modelId="{C31016AF-45E3-401B-B502-835071E1BA1D}" type="parTrans" cxnId="{17296861-7351-4F29-BE4A-4C1BCC4249FF}">
      <dgm:prSet/>
      <dgm:spPr/>
      <dgm:t>
        <a:bodyPr/>
        <a:lstStyle/>
        <a:p>
          <a:endParaRPr lang="en-AE"/>
        </a:p>
      </dgm:t>
    </dgm:pt>
    <dgm:pt modelId="{61D35BFF-EDE0-45D1-B209-A80A955AF80B}">
      <dgm:prSet/>
      <dgm:spPr/>
      <dgm:t>
        <a:bodyPr/>
        <a:lstStyle/>
        <a:p>
          <a:r>
            <a:rPr lang="en-US" b="1" i="0" dirty="0"/>
            <a:t>Improved compliance</a:t>
          </a:r>
          <a:endParaRPr lang="en-AE" dirty="0"/>
        </a:p>
      </dgm:t>
    </dgm:pt>
    <dgm:pt modelId="{CF483705-516A-402B-9232-44CC4E6E9710}" type="sibTrans" cxnId="{0B26C12D-181D-4524-89C5-6285F08AC404}">
      <dgm:prSet/>
      <dgm:spPr/>
      <dgm:t>
        <a:bodyPr/>
        <a:lstStyle/>
        <a:p>
          <a:endParaRPr lang="en-AE"/>
        </a:p>
      </dgm:t>
    </dgm:pt>
    <dgm:pt modelId="{B6736450-A4C9-4E15-9EAC-0EC9D5CFDA99}" type="parTrans" cxnId="{0B26C12D-181D-4524-89C5-6285F08AC404}">
      <dgm:prSet/>
      <dgm:spPr/>
      <dgm:t>
        <a:bodyPr/>
        <a:lstStyle/>
        <a:p>
          <a:endParaRPr lang="en-AE"/>
        </a:p>
      </dgm:t>
    </dgm:pt>
    <dgm:pt modelId="{02EDD6BE-FB72-4309-AF04-B4F7ECA241CA}">
      <dgm:prSet/>
      <dgm:spPr/>
      <dgm:t>
        <a:bodyPr/>
        <a:lstStyle/>
        <a:p>
          <a:r>
            <a:rPr lang="en-US" b="1" i="0" dirty="0"/>
            <a:t>Cost savings</a:t>
          </a:r>
          <a:endParaRPr lang="en-AE" dirty="0"/>
        </a:p>
      </dgm:t>
    </dgm:pt>
    <dgm:pt modelId="{BF1D71AD-A7F7-4D60-96AE-D012CDE0CC67}" type="sibTrans" cxnId="{9ED62839-8920-4F99-B7F9-2DC2E46BC281}">
      <dgm:prSet/>
      <dgm:spPr/>
      <dgm:t>
        <a:bodyPr/>
        <a:lstStyle/>
        <a:p>
          <a:endParaRPr lang="en-AE"/>
        </a:p>
      </dgm:t>
    </dgm:pt>
    <dgm:pt modelId="{AD2EFE48-4473-4130-80F2-37D08B69A066}" type="parTrans" cxnId="{9ED62839-8920-4F99-B7F9-2DC2E46BC281}">
      <dgm:prSet/>
      <dgm:spPr/>
      <dgm:t>
        <a:bodyPr/>
        <a:lstStyle/>
        <a:p>
          <a:endParaRPr lang="en-AE"/>
        </a:p>
      </dgm:t>
    </dgm:pt>
    <dgm:pt modelId="{FC1FAF20-6E0D-4990-828D-52536FDC4E42}">
      <dgm:prSet/>
      <dgm:spPr/>
      <dgm:t>
        <a:bodyPr/>
        <a:lstStyle/>
        <a:p>
          <a:r>
            <a:rPr lang="en-US" b="1" i="0" dirty="0"/>
            <a:t>Better user experience</a:t>
          </a:r>
          <a:endParaRPr lang="en-AE" dirty="0"/>
        </a:p>
      </dgm:t>
    </dgm:pt>
    <dgm:pt modelId="{57A59B09-4D71-4491-BE7E-31AD1FDD1E4C}" type="sibTrans" cxnId="{E22773FB-DCBF-42D6-A11C-108EDB791089}">
      <dgm:prSet/>
      <dgm:spPr/>
      <dgm:t>
        <a:bodyPr/>
        <a:lstStyle/>
        <a:p>
          <a:endParaRPr lang="en-AE"/>
        </a:p>
      </dgm:t>
    </dgm:pt>
    <dgm:pt modelId="{9A0CB2D8-95E9-4040-BE7E-4DF05104FA3A}" type="parTrans" cxnId="{E22773FB-DCBF-42D6-A11C-108EDB791089}">
      <dgm:prSet/>
      <dgm:spPr/>
      <dgm:t>
        <a:bodyPr/>
        <a:lstStyle/>
        <a:p>
          <a:endParaRPr lang="en-AE"/>
        </a:p>
      </dgm:t>
    </dgm:pt>
    <dgm:pt modelId="{8FAF2B2A-F239-46A8-A79F-1D0EBEED42BA}">
      <dgm:prSet/>
      <dgm:spPr/>
      <dgm:t>
        <a:bodyPr/>
        <a:lstStyle/>
        <a:p>
          <a:r>
            <a:rPr lang="en-US" b="1" i="0" dirty="0"/>
            <a:t>Reduced risk of insider threats</a:t>
          </a:r>
          <a:r>
            <a:rPr lang="en-US" b="0" i="0" dirty="0"/>
            <a:t>:</a:t>
          </a:r>
          <a:endParaRPr lang="en-AE" dirty="0"/>
        </a:p>
      </dgm:t>
    </dgm:pt>
    <dgm:pt modelId="{3DF29985-483F-484D-9053-C34F0963E19A}" type="sibTrans" cxnId="{F51DBDE2-0DA0-40A6-8468-4E986DCC73B5}">
      <dgm:prSet/>
      <dgm:spPr/>
      <dgm:t>
        <a:bodyPr/>
        <a:lstStyle/>
        <a:p>
          <a:endParaRPr lang="en-AE"/>
        </a:p>
      </dgm:t>
    </dgm:pt>
    <dgm:pt modelId="{5FB7DC01-5455-41A1-8A51-AD968335989F}" type="parTrans" cxnId="{F51DBDE2-0DA0-40A6-8468-4E986DCC73B5}">
      <dgm:prSet/>
      <dgm:spPr/>
      <dgm:t>
        <a:bodyPr/>
        <a:lstStyle/>
        <a:p>
          <a:endParaRPr lang="en-AE"/>
        </a:p>
      </dgm:t>
    </dgm:pt>
    <dgm:pt modelId="{8ED1AB6A-5829-47F7-8233-52F003CC0540}">
      <dgm:prSet/>
      <dgm:spPr/>
      <dgm:t>
        <a:bodyPr/>
        <a:lstStyle/>
        <a:p>
          <a:r>
            <a:rPr lang="en-US" b="1" i="0" dirty="0"/>
            <a:t>Increased efficiency, Flexibility and Scalability</a:t>
          </a:r>
          <a:endParaRPr lang="en-AE" dirty="0"/>
        </a:p>
      </dgm:t>
    </dgm:pt>
    <dgm:pt modelId="{26AA4668-C7D3-4708-94F3-D876EFCC41F0}" type="sibTrans" cxnId="{7965D7A1-99FD-448F-AB04-25BBFACFF802}">
      <dgm:prSet/>
      <dgm:spPr/>
      <dgm:t>
        <a:bodyPr/>
        <a:lstStyle/>
        <a:p>
          <a:endParaRPr lang="en-AE"/>
        </a:p>
      </dgm:t>
    </dgm:pt>
    <dgm:pt modelId="{FB4DC3E9-F06A-48F1-A376-0CFA0ADBBFBD}" type="parTrans" cxnId="{7965D7A1-99FD-448F-AB04-25BBFACFF802}">
      <dgm:prSet/>
      <dgm:spPr/>
      <dgm:t>
        <a:bodyPr/>
        <a:lstStyle/>
        <a:p>
          <a:endParaRPr lang="en-AE"/>
        </a:p>
      </dgm:t>
    </dgm:pt>
    <dgm:pt modelId="{3142CE1D-208E-46C4-9EDA-E95A9A5D3AA7}">
      <dgm:prSet/>
      <dgm:spPr/>
      <dgm:t>
        <a:bodyPr/>
        <a:lstStyle/>
        <a:p>
          <a:r>
            <a:rPr lang="en-US" b="1" i="0" dirty="0"/>
            <a:t>Centralized management</a:t>
          </a:r>
          <a:endParaRPr lang="en-AE" dirty="0"/>
        </a:p>
      </dgm:t>
    </dgm:pt>
    <dgm:pt modelId="{FE27CF01-7D22-4B3D-9DF4-84DD7B424127}" type="parTrans" cxnId="{0CB97EC7-0BB0-46FA-A7B9-CDDBC344497C}">
      <dgm:prSet/>
      <dgm:spPr/>
    </dgm:pt>
    <dgm:pt modelId="{949A1B04-05CB-47EF-B199-10C01C52CD6D}" type="sibTrans" cxnId="{0CB97EC7-0BB0-46FA-A7B9-CDDBC344497C}">
      <dgm:prSet/>
      <dgm:spPr/>
    </dgm:pt>
    <dgm:pt modelId="{17C7A063-6B3C-4F9E-83A6-D1BAF2478815}" type="pres">
      <dgm:prSet presAssocID="{2F5D8243-25D0-4E32-82AC-E6CDE29E5B8B}" presName="Name0" presStyleCnt="0">
        <dgm:presLayoutVars>
          <dgm:chMax val="7"/>
          <dgm:dir/>
          <dgm:resizeHandles val="exact"/>
        </dgm:presLayoutVars>
      </dgm:prSet>
      <dgm:spPr/>
    </dgm:pt>
    <dgm:pt modelId="{10A737CF-8787-491A-9F40-C3E1DED84CAC}" type="pres">
      <dgm:prSet presAssocID="{2F5D8243-25D0-4E32-82AC-E6CDE29E5B8B}" presName="ellipse1" presStyleLbl="vennNode1" presStyleIdx="0" presStyleCnt="7">
        <dgm:presLayoutVars>
          <dgm:bulletEnabled val="1"/>
        </dgm:presLayoutVars>
      </dgm:prSet>
      <dgm:spPr/>
    </dgm:pt>
    <dgm:pt modelId="{E00D3433-550A-47E4-818D-01960DB6CE54}" type="pres">
      <dgm:prSet presAssocID="{2F5D8243-25D0-4E32-82AC-E6CDE29E5B8B}" presName="ellipse2" presStyleLbl="vennNode1" presStyleIdx="1" presStyleCnt="7">
        <dgm:presLayoutVars>
          <dgm:bulletEnabled val="1"/>
        </dgm:presLayoutVars>
      </dgm:prSet>
      <dgm:spPr/>
    </dgm:pt>
    <dgm:pt modelId="{5D19B92E-71B6-4138-8F1D-F3DDA5D2327E}" type="pres">
      <dgm:prSet presAssocID="{2F5D8243-25D0-4E32-82AC-E6CDE29E5B8B}" presName="ellipse3" presStyleLbl="vennNode1" presStyleIdx="2" presStyleCnt="7">
        <dgm:presLayoutVars>
          <dgm:bulletEnabled val="1"/>
        </dgm:presLayoutVars>
      </dgm:prSet>
      <dgm:spPr/>
    </dgm:pt>
    <dgm:pt modelId="{BE02EF61-6006-4221-B351-6CF5C58DE0DB}" type="pres">
      <dgm:prSet presAssocID="{2F5D8243-25D0-4E32-82AC-E6CDE29E5B8B}" presName="ellipse4" presStyleLbl="vennNode1" presStyleIdx="3" presStyleCnt="7">
        <dgm:presLayoutVars>
          <dgm:bulletEnabled val="1"/>
        </dgm:presLayoutVars>
      </dgm:prSet>
      <dgm:spPr/>
    </dgm:pt>
    <dgm:pt modelId="{061CBA5A-A6A0-4771-9EA0-5B874DE78520}" type="pres">
      <dgm:prSet presAssocID="{2F5D8243-25D0-4E32-82AC-E6CDE29E5B8B}" presName="ellipse5" presStyleLbl="vennNode1" presStyleIdx="4" presStyleCnt="7">
        <dgm:presLayoutVars>
          <dgm:bulletEnabled val="1"/>
        </dgm:presLayoutVars>
      </dgm:prSet>
      <dgm:spPr/>
    </dgm:pt>
    <dgm:pt modelId="{FBC4FA1B-20B2-4E6E-A1A2-213172ADCCD9}" type="pres">
      <dgm:prSet presAssocID="{2F5D8243-25D0-4E32-82AC-E6CDE29E5B8B}" presName="ellipse6" presStyleLbl="vennNode1" presStyleIdx="5" presStyleCnt="7">
        <dgm:presLayoutVars>
          <dgm:bulletEnabled val="1"/>
        </dgm:presLayoutVars>
      </dgm:prSet>
      <dgm:spPr/>
    </dgm:pt>
    <dgm:pt modelId="{25504375-0021-40EF-B97B-DDCDF5D4D2F7}" type="pres">
      <dgm:prSet presAssocID="{2F5D8243-25D0-4E32-82AC-E6CDE29E5B8B}" presName="ellipse7" presStyleLbl="vennNode1" presStyleIdx="6" presStyleCnt="7">
        <dgm:presLayoutVars>
          <dgm:bulletEnabled val="1"/>
        </dgm:presLayoutVars>
      </dgm:prSet>
      <dgm:spPr/>
    </dgm:pt>
  </dgm:ptLst>
  <dgm:cxnLst>
    <dgm:cxn modelId="{B955E315-7C37-48C9-AD64-C652669B3FE1}" type="presOf" srcId="{6A856D6C-E152-4546-88C3-52C2B15C3523}" destId="{E00D3433-550A-47E4-818D-01960DB6CE54}" srcOrd="0" destOrd="0" presId="urn:microsoft.com/office/officeart/2005/8/layout/rings+Icon"/>
    <dgm:cxn modelId="{45188F21-56BF-47DF-928C-D08363C88CB0}" type="presOf" srcId="{2F5D8243-25D0-4E32-82AC-E6CDE29E5B8B}" destId="{17C7A063-6B3C-4F9E-83A6-D1BAF2478815}" srcOrd="0" destOrd="0" presId="urn:microsoft.com/office/officeart/2005/8/layout/rings+Icon"/>
    <dgm:cxn modelId="{0B26C12D-181D-4524-89C5-6285F08AC404}" srcId="{2F5D8243-25D0-4E32-82AC-E6CDE29E5B8B}" destId="{61D35BFF-EDE0-45D1-B209-A80A955AF80B}" srcOrd="2" destOrd="0" parTransId="{B6736450-A4C9-4E15-9EAC-0EC9D5CFDA99}" sibTransId="{CF483705-516A-402B-9232-44CC4E6E9710}"/>
    <dgm:cxn modelId="{AB231633-15A8-459C-8651-02A3795A3EC5}" type="presOf" srcId="{8ED1AB6A-5829-47F7-8233-52F003CC0540}" destId="{25504375-0021-40EF-B97B-DDCDF5D4D2F7}" srcOrd="0" destOrd="0" presId="urn:microsoft.com/office/officeart/2005/8/layout/rings+Icon"/>
    <dgm:cxn modelId="{9ED62839-8920-4F99-B7F9-2DC2E46BC281}" srcId="{2F5D8243-25D0-4E32-82AC-E6CDE29E5B8B}" destId="{02EDD6BE-FB72-4309-AF04-B4F7ECA241CA}" srcOrd="3" destOrd="0" parTransId="{AD2EFE48-4473-4130-80F2-37D08B69A066}" sibTransId="{BF1D71AD-A7F7-4D60-96AE-D012CDE0CC67}"/>
    <dgm:cxn modelId="{17296861-7351-4F29-BE4A-4C1BCC4249FF}" srcId="{2F5D8243-25D0-4E32-82AC-E6CDE29E5B8B}" destId="{6A856D6C-E152-4546-88C3-52C2B15C3523}" srcOrd="1" destOrd="0" parTransId="{C31016AF-45E3-401B-B502-835071E1BA1D}" sibTransId="{C6A5ED24-3B5E-4C54-B489-9344E7BC636B}"/>
    <dgm:cxn modelId="{A2214B6D-3BDD-405A-9EC6-C8C25FF97FCB}" type="presOf" srcId="{3142CE1D-208E-46C4-9EDA-E95A9A5D3AA7}" destId="{10A737CF-8787-491A-9F40-C3E1DED84CAC}" srcOrd="0" destOrd="0" presId="urn:microsoft.com/office/officeart/2005/8/layout/rings+Icon"/>
    <dgm:cxn modelId="{D356B170-B9B0-476F-94AE-CC6928149393}" type="presOf" srcId="{FC1FAF20-6E0D-4990-828D-52536FDC4E42}" destId="{061CBA5A-A6A0-4771-9EA0-5B874DE78520}" srcOrd="0" destOrd="0" presId="urn:microsoft.com/office/officeart/2005/8/layout/rings+Icon"/>
    <dgm:cxn modelId="{2E55447F-56A0-44D1-8A67-AE35D131DF36}" type="presOf" srcId="{61D35BFF-EDE0-45D1-B209-A80A955AF80B}" destId="{5D19B92E-71B6-4138-8F1D-F3DDA5D2327E}" srcOrd="0" destOrd="0" presId="urn:microsoft.com/office/officeart/2005/8/layout/rings+Icon"/>
    <dgm:cxn modelId="{9C39E885-CD5E-4D45-A7F5-A48F7BDF6DA0}" type="presOf" srcId="{8FAF2B2A-F239-46A8-A79F-1D0EBEED42BA}" destId="{FBC4FA1B-20B2-4E6E-A1A2-213172ADCCD9}" srcOrd="0" destOrd="0" presId="urn:microsoft.com/office/officeart/2005/8/layout/rings+Icon"/>
    <dgm:cxn modelId="{6AB5EA91-7446-4B5C-8410-31E4A8531AE3}" type="presOf" srcId="{02EDD6BE-FB72-4309-AF04-B4F7ECA241CA}" destId="{BE02EF61-6006-4221-B351-6CF5C58DE0DB}" srcOrd="0" destOrd="0" presId="urn:microsoft.com/office/officeart/2005/8/layout/rings+Icon"/>
    <dgm:cxn modelId="{7965D7A1-99FD-448F-AB04-25BBFACFF802}" srcId="{2F5D8243-25D0-4E32-82AC-E6CDE29E5B8B}" destId="{8ED1AB6A-5829-47F7-8233-52F003CC0540}" srcOrd="6" destOrd="0" parTransId="{FB4DC3E9-F06A-48F1-A376-0CFA0ADBBFBD}" sibTransId="{26AA4668-C7D3-4708-94F3-D876EFCC41F0}"/>
    <dgm:cxn modelId="{0CB97EC7-0BB0-46FA-A7B9-CDDBC344497C}" srcId="{2F5D8243-25D0-4E32-82AC-E6CDE29E5B8B}" destId="{3142CE1D-208E-46C4-9EDA-E95A9A5D3AA7}" srcOrd="0" destOrd="0" parTransId="{FE27CF01-7D22-4B3D-9DF4-84DD7B424127}" sibTransId="{949A1B04-05CB-47EF-B199-10C01C52CD6D}"/>
    <dgm:cxn modelId="{F51DBDE2-0DA0-40A6-8468-4E986DCC73B5}" srcId="{2F5D8243-25D0-4E32-82AC-E6CDE29E5B8B}" destId="{8FAF2B2A-F239-46A8-A79F-1D0EBEED42BA}" srcOrd="5" destOrd="0" parTransId="{5FB7DC01-5455-41A1-8A51-AD968335989F}" sibTransId="{3DF29985-483F-484D-9053-C34F0963E19A}"/>
    <dgm:cxn modelId="{E22773FB-DCBF-42D6-A11C-108EDB791089}" srcId="{2F5D8243-25D0-4E32-82AC-E6CDE29E5B8B}" destId="{FC1FAF20-6E0D-4990-828D-52536FDC4E42}" srcOrd="4" destOrd="0" parTransId="{9A0CB2D8-95E9-4040-BE7E-4DF05104FA3A}" sibTransId="{57A59B09-4D71-4491-BE7E-31AD1FDD1E4C}"/>
    <dgm:cxn modelId="{AEA35DEE-8206-4149-A1F6-B572EF4C60B8}" type="presParOf" srcId="{17C7A063-6B3C-4F9E-83A6-D1BAF2478815}" destId="{10A737CF-8787-491A-9F40-C3E1DED84CAC}" srcOrd="0" destOrd="0" presId="urn:microsoft.com/office/officeart/2005/8/layout/rings+Icon"/>
    <dgm:cxn modelId="{31B2298C-895F-43D3-929B-BCC645CA349B}" type="presParOf" srcId="{17C7A063-6B3C-4F9E-83A6-D1BAF2478815}" destId="{E00D3433-550A-47E4-818D-01960DB6CE54}" srcOrd="1" destOrd="0" presId="urn:microsoft.com/office/officeart/2005/8/layout/rings+Icon"/>
    <dgm:cxn modelId="{F0EDC15D-7F24-4E15-81EE-9CC21BAB8C99}" type="presParOf" srcId="{17C7A063-6B3C-4F9E-83A6-D1BAF2478815}" destId="{5D19B92E-71B6-4138-8F1D-F3DDA5D2327E}" srcOrd="2" destOrd="0" presId="urn:microsoft.com/office/officeart/2005/8/layout/rings+Icon"/>
    <dgm:cxn modelId="{51001A34-A7FE-467E-9C0F-BD7745BB0E2C}" type="presParOf" srcId="{17C7A063-6B3C-4F9E-83A6-D1BAF2478815}" destId="{BE02EF61-6006-4221-B351-6CF5C58DE0DB}" srcOrd="3" destOrd="0" presId="urn:microsoft.com/office/officeart/2005/8/layout/rings+Icon"/>
    <dgm:cxn modelId="{92CD2CF2-DB6E-45CD-A398-DC61A64CD19A}" type="presParOf" srcId="{17C7A063-6B3C-4F9E-83A6-D1BAF2478815}" destId="{061CBA5A-A6A0-4771-9EA0-5B874DE78520}" srcOrd="4" destOrd="0" presId="urn:microsoft.com/office/officeart/2005/8/layout/rings+Icon"/>
    <dgm:cxn modelId="{7C50036D-DFC1-47C0-A775-F997F1B247C5}" type="presParOf" srcId="{17C7A063-6B3C-4F9E-83A6-D1BAF2478815}" destId="{FBC4FA1B-20B2-4E6E-A1A2-213172ADCCD9}" srcOrd="5" destOrd="0" presId="urn:microsoft.com/office/officeart/2005/8/layout/rings+Icon"/>
    <dgm:cxn modelId="{98140B0A-DFF9-46B2-B0C2-A3CDD52A09D9}" type="presParOf" srcId="{17C7A063-6B3C-4F9E-83A6-D1BAF2478815}" destId="{25504375-0021-40EF-B97B-DDCDF5D4D2F7}" srcOrd="6"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B1D534-25DF-4727-9790-295A17307D5E}" type="doc">
      <dgm:prSet loTypeId="urn:microsoft.com/office/officeart/2005/8/layout/rings+Icon" loCatId="relationship" qsTypeId="urn:microsoft.com/office/officeart/2005/8/quickstyle/simple1" qsCatId="simple" csTypeId="urn:microsoft.com/office/officeart/2005/8/colors/colorful4" csCatId="colorful" phldr="1"/>
      <dgm:spPr/>
    </dgm:pt>
    <dgm:pt modelId="{AD132CB3-E8B9-49A0-9AC0-BA6469212836}">
      <dgm:prSet phldrT="[Text]"/>
      <dgm:spPr>
        <a:solidFill>
          <a:srgbClr val="E95420">
            <a:alpha val="75000"/>
          </a:srgbClr>
        </a:solidFill>
        <a:ln>
          <a:noFill/>
        </a:ln>
      </dgm:spPr>
      <dgm:t>
        <a:bodyPr/>
        <a:lstStyle/>
        <a:p>
          <a:r>
            <a:rPr lang="en-US" dirty="0">
              <a:solidFill>
                <a:schemeClr val="bg1">
                  <a:lumMod val="95000"/>
                </a:schemeClr>
              </a:solidFill>
            </a:rPr>
            <a:t>People</a:t>
          </a:r>
        </a:p>
      </dgm:t>
    </dgm:pt>
    <dgm:pt modelId="{D7E27E83-2EAD-4EBF-B031-B422E80BA5BA}" type="parTrans" cxnId="{83E2545B-50F5-4957-80C4-F77CFB2E7135}">
      <dgm:prSet/>
      <dgm:spPr/>
      <dgm:t>
        <a:bodyPr/>
        <a:lstStyle/>
        <a:p>
          <a:endParaRPr lang="en-US"/>
        </a:p>
      </dgm:t>
    </dgm:pt>
    <dgm:pt modelId="{85022E18-952E-4A87-81A9-FE1122B0EC9C}" type="sibTrans" cxnId="{83E2545B-50F5-4957-80C4-F77CFB2E7135}">
      <dgm:prSet/>
      <dgm:spPr/>
      <dgm:t>
        <a:bodyPr/>
        <a:lstStyle/>
        <a:p>
          <a:endParaRPr lang="en-US"/>
        </a:p>
      </dgm:t>
    </dgm:pt>
    <dgm:pt modelId="{3FAE1B81-EE3C-4DFC-A60C-3A329FBBDA4A}">
      <dgm:prSet phldrT="[Text]"/>
      <dgm:spPr>
        <a:solidFill>
          <a:srgbClr val="AEA79F">
            <a:alpha val="72000"/>
          </a:srgbClr>
        </a:solidFill>
        <a:ln>
          <a:noFill/>
        </a:ln>
      </dgm:spPr>
      <dgm:t>
        <a:bodyPr/>
        <a:lstStyle/>
        <a:p>
          <a:r>
            <a:rPr lang="en-US" dirty="0"/>
            <a:t>Process</a:t>
          </a:r>
        </a:p>
      </dgm:t>
    </dgm:pt>
    <dgm:pt modelId="{07B40EE0-E012-4EF7-A2C6-5B63FBFD2B53}" type="parTrans" cxnId="{8FF8C28D-5F08-4A5C-8EC5-EDBEEBFAB76F}">
      <dgm:prSet/>
      <dgm:spPr/>
      <dgm:t>
        <a:bodyPr/>
        <a:lstStyle/>
        <a:p>
          <a:endParaRPr lang="en-US"/>
        </a:p>
      </dgm:t>
    </dgm:pt>
    <dgm:pt modelId="{8F8AF581-8B14-44A5-8C20-F681778475EF}" type="sibTrans" cxnId="{8FF8C28D-5F08-4A5C-8EC5-EDBEEBFAB76F}">
      <dgm:prSet/>
      <dgm:spPr/>
      <dgm:t>
        <a:bodyPr/>
        <a:lstStyle/>
        <a:p>
          <a:endParaRPr lang="en-US"/>
        </a:p>
      </dgm:t>
    </dgm:pt>
    <dgm:pt modelId="{190ADEC3-260B-4345-811E-4F79A2D02029}">
      <dgm:prSet phldrT="[Text]"/>
      <dgm:spPr>
        <a:solidFill>
          <a:srgbClr val="77216F">
            <a:alpha val="75000"/>
          </a:srgbClr>
        </a:solidFill>
        <a:ln>
          <a:noFill/>
        </a:ln>
      </dgm:spPr>
      <dgm:t>
        <a:bodyPr/>
        <a:lstStyle/>
        <a:p>
          <a:r>
            <a:rPr lang="en-US" dirty="0">
              <a:solidFill>
                <a:schemeClr val="bg1">
                  <a:lumMod val="95000"/>
                </a:schemeClr>
              </a:solidFill>
              <a:latin typeface="Ubuntu" panose="020B0504030602030204" pitchFamily="34" charset="0"/>
            </a:rPr>
            <a:t>Technology</a:t>
          </a:r>
        </a:p>
      </dgm:t>
    </dgm:pt>
    <dgm:pt modelId="{DA0227EC-A246-424B-A487-5FB0E19EB724}" type="parTrans" cxnId="{13262CD8-3E2B-47F9-90C9-165D10B77E99}">
      <dgm:prSet/>
      <dgm:spPr/>
      <dgm:t>
        <a:bodyPr/>
        <a:lstStyle/>
        <a:p>
          <a:endParaRPr lang="en-US"/>
        </a:p>
      </dgm:t>
    </dgm:pt>
    <dgm:pt modelId="{898526B0-5E4D-458A-9E45-85BB0FAE49EA}" type="sibTrans" cxnId="{13262CD8-3E2B-47F9-90C9-165D10B77E99}">
      <dgm:prSet/>
      <dgm:spPr/>
      <dgm:t>
        <a:bodyPr/>
        <a:lstStyle/>
        <a:p>
          <a:endParaRPr lang="en-US"/>
        </a:p>
      </dgm:t>
    </dgm:pt>
    <dgm:pt modelId="{BBE6FF69-3D61-4506-9C8D-647C6FAEDBBF}" type="pres">
      <dgm:prSet presAssocID="{8DB1D534-25DF-4727-9790-295A17307D5E}" presName="Name0" presStyleCnt="0">
        <dgm:presLayoutVars>
          <dgm:chMax val="7"/>
          <dgm:dir/>
          <dgm:resizeHandles val="exact"/>
        </dgm:presLayoutVars>
      </dgm:prSet>
      <dgm:spPr/>
    </dgm:pt>
    <dgm:pt modelId="{5AB01901-EBCE-4F4E-B29A-E2F4168FC215}" type="pres">
      <dgm:prSet presAssocID="{8DB1D534-25DF-4727-9790-295A17307D5E}" presName="ellipse1" presStyleLbl="vennNode1" presStyleIdx="0" presStyleCnt="3" custScaleX="66405" custScaleY="71679" custLinFactNeighborX="10410" custLinFactNeighborY="4144">
        <dgm:presLayoutVars>
          <dgm:bulletEnabled val="1"/>
        </dgm:presLayoutVars>
      </dgm:prSet>
      <dgm:spPr/>
    </dgm:pt>
    <dgm:pt modelId="{847CF3DD-4778-4D36-B44D-619784D04AF8}" type="pres">
      <dgm:prSet presAssocID="{8DB1D534-25DF-4727-9790-295A17307D5E}" presName="ellipse2" presStyleLbl="vennNode1" presStyleIdx="1" presStyleCnt="3" custScaleX="65297" custScaleY="74304" custLinFactNeighborY="567">
        <dgm:presLayoutVars>
          <dgm:bulletEnabled val="1"/>
        </dgm:presLayoutVars>
      </dgm:prSet>
      <dgm:spPr/>
    </dgm:pt>
    <dgm:pt modelId="{08C8B64E-9A41-4613-BA24-DA4E2C275D04}" type="pres">
      <dgm:prSet presAssocID="{8DB1D534-25DF-4727-9790-295A17307D5E}" presName="ellipse3" presStyleLbl="vennNode1" presStyleIdx="2" presStyleCnt="3" custLinFactNeighborX="-12783" custLinFactNeighborY="4144">
        <dgm:presLayoutVars>
          <dgm:bulletEnabled val="1"/>
        </dgm:presLayoutVars>
      </dgm:prSet>
      <dgm:spPr/>
    </dgm:pt>
  </dgm:ptLst>
  <dgm:cxnLst>
    <dgm:cxn modelId="{EA1A3128-E3D3-4C6D-9280-66F407B86A7D}" type="presOf" srcId="{8DB1D534-25DF-4727-9790-295A17307D5E}" destId="{BBE6FF69-3D61-4506-9C8D-647C6FAEDBBF}" srcOrd="0" destOrd="0" presId="urn:microsoft.com/office/officeart/2005/8/layout/rings+Icon"/>
    <dgm:cxn modelId="{F96EC12E-1E03-40B3-A3C5-BCE8B76752DA}" type="presOf" srcId="{AD132CB3-E8B9-49A0-9AC0-BA6469212836}" destId="{5AB01901-EBCE-4F4E-B29A-E2F4168FC215}" srcOrd="0" destOrd="0" presId="urn:microsoft.com/office/officeart/2005/8/layout/rings+Icon"/>
    <dgm:cxn modelId="{83E2545B-50F5-4957-80C4-F77CFB2E7135}" srcId="{8DB1D534-25DF-4727-9790-295A17307D5E}" destId="{AD132CB3-E8B9-49A0-9AC0-BA6469212836}" srcOrd="0" destOrd="0" parTransId="{D7E27E83-2EAD-4EBF-B031-B422E80BA5BA}" sibTransId="{85022E18-952E-4A87-81A9-FE1122B0EC9C}"/>
    <dgm:cxn modelId="{8FF8C28D-5F08-4A5C-8EC5-EDBEEBFAB76F}" srcId="{8DB1D534-25DF-4727-9790-295A17307D5E}" destId="{3FAE1B81-EE3C-4DFC-A60C-3A329FBBDA4A}" srcOrd="1" destOrd="0" parTransId="{07B40EE0-E012-4EF7-A2C6-5B63FBFD2B53}" sibTransId="{8F8AF581-8B14-44A5-8C20-F681778475EF}"/>
    <dgm:cxn modelId="{A5FF1B98-BF3C-4875-88EA-CE5F239D8476}" type="presOf" srcId="{3FAE1B81-EE3C-4DFC-A60C-3A329FBBDA4A}" destId="{847CF3DD-4778-4D36-B44D-619784D04AF8}" srcOrd="0" destOrd="0" presId="urn:microsoft.com/office/officeart/2005/8/layout/rings+Icon"/>
    <dgm:cxn modelId="{13262CD8-3E2B-47F9-90C9-165D10B77E99}" srcId="{8DB1D534-25DF-4727-9790-295A17307D5E}" destId="{190ADEC3-260B-4345-811E-4F79A2D02029}" srcOrd="2" destOrd="0" parTransId="{DA0227EC-A246-424B-A487-5FB0E19EB724}" sibTransId="{898526B0-5E4D-458A-9E45-85BB0FAE49EA}"/>
    <dgm:cxn modelId="{F3B9CADE-4B2E-4DBD-A527-F469C6035589}" type="presOf" srcId="{190ADEC3-260B-4345-811E-4F79A2D02029}" destId="{08C8B64E-9A41-4613-BA24-DA4E2C275D04}" srcOrd="0" destOrd="0" presId="urn:microsoft.com/office/officeart/2005/8/layout/rings+Icon"/>
    <dgm:cxn modelId="{7E637EB4-653B-4537-BD39-E69270773112}" type="presParOf" srcId="{BBE6FF69-3D61-4506-9C8D-647C6FAEDBBF}" destId="{5AB01901-EBCE-4F4E-B29A-E2F4168FC215}" srcOrd="0" destOrd="0" presId="urn:microsoft.com/office/officeart/2005/8/layout/rings+Icon"/>
    <dgm:cxn modelId="{9ED1AB7C-2647-4F55-A93E-13F29C6A250D}" type="presParOf" srcId="{BBE6FF69-3D61-4506-9C8D-647C6FAEDBBF}" destId="{847CF3DD-4778-4D36-B44D-619784D04AF8}" srcOrd="1" destOrd="0" presId="urn:microsoft.com/office/officeart/2005/8/layout/rings+Icon"/>
    <dgm:cxn modelId="{0D7CDA96-365C-4A44-BF17-4970E2DB026A}" type="presParOf" srcId="{BBE6FF69-3D61-4506-9C8D-647C6FAEDBBF}" destId="{08C8B64E-9A41-4613-BA24-DA4E2C275D04}" srcOrd="2"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DB1D534-25DF-4727-9790-295A17307D5E}" type="doc">
      <dgm:prSet loTypeId="urn:microsoft.com/office/officeart/2011/layout/HexagonRadial" loCatId="officeonline" qsTypeId="urn:microsoft.com/office/officeart/2005/8/quickstyle/simple4" qsCatId="simple" csTypeId="urn:microsoft.com/office/officeart/2005/8/colors/colorful3" csCatId="colorful" phldr="1"/>
      <dgm:spPr/>
    </dgm:pt>
    <dgm:pt modelId="{3FAE1B81-EE3C-4DFC-A60C-3A329FBBDA4A}">
      <dgm:prSet phldrT="[Text]"/>
      <dgm:spPr/>
      <dgm:t>
        <a:bodyPr/>
        <a:lstStyle/>
        <a:p>
          <a:r>
            <a:rPr lang="de-DE" b="0" i="0"/>
            <a:t>Privileged Session Management</a:t>
          </a:r>
          <a:endParaRPr lang="en-US" dirty="0"/>
        </a:p>
      </dgm:t>
    </dgm:pt>
    <dgm:pt modelId="{07B40EE0-E012-4EF7-A2C6-5B63FBFD2B53}" type="parTrans" cxnId="{8FF8C28D-5F08-4A5C-8EC5-EDBEEBFAB76F}">
      <dgm:prSet/>
      <dgm:spPr/>
      <dgm:t>
        <a:bodyPr/>
        <a:lstStyle/>
        <a:p>
          <a:endParaRPr lang="en-US"/>
        </a:p>
      </dgm:t>
    </dgm:pt>
    <dgm:pt modelId="{8F8AF581-8B14-44A5-8C20-F681778475EF}" type="sibTrans" cxnId="{8FF8C28D-5F08-4A5C-8EC5-EDBEEBFAB76F}">
      <dgm:prSet/>
      <dgm:spPr/>
      <dgm:t>
        <a:bodyPr/>
        <a:lstStyle/>
        <a:p>
          <a:endParaRPr lang="en-US"/>
        </a:p>
      </dgm:t>
    </dgm:pt>
    <dgm:pt modelId="{190ADEC3-260B-4345-811E-4F79A2D02029}">
      <dgm:prSet phldrT="[Text]"/>
      <dgm:spPr/>
      <dgm:t>
        <a:bodyPr/>
        <a:lstStyle/>
        <a:p>
          <a:r>
            <a:rPr lang="de-DE" b="0" i="0" dirty="0"/>
            <a:t>Privileged Access Governance</a:t>
          </a:r>
          <a:endParaRPr lang="en-US" dirty="0">
            <a:latin typeface="Ubuntu" panose="020B0504030602030204" pitchFamily="34" charset="0"/>
          </a:endParaRPr>
        </a:p>
      </dgm:t>
    </dgm:pt>
    <dgm:pt modelId="{DA0227EC-A246-424B-A487-5FB0E19EB724}" type="parTrans" cxnId="{13262CD8-3E2B-47F9-90C9-165D10B77E99}">
      <dgm:prSet/>
      <dgm:spPr/>
      <dgm:t>
        <a:bodyPr/>
        <a:lstStyle/>
        <a:p>
          <a:endParaRPr lang="en-US"/>
        </a:p>
      </dgm:t>
    </dgm:pt>
    <dgm:pt modelId="{898526B0-5E4D-458A-9E45-85BB0FAE49EA}" type="sibTrans" cxnId="{13262CD8-3E2B-47F9-90C9-165D10B77E99}">
      <dgm:prSet/>
      <dgm:spPr/>
      <dgm:t>
        <a:bodyPr/>
        <a:lstStyle/>
        <a:p>
          <a:endParaRPr lang="en-US"/>
        </a:p>
      </dgm:t>
    </dgm:pt>
    <dgm:pt modelId="{052392CF-7657-4094-9AFE-A48E4E2B9391}">
      <dgm:prSet phldrT="[Text]"/>
      <dgm:spPr/>
      <dgm:t>
        <a:bodyPr/>
        <a:lstStyle/>
        <a:p>
          <a:r>
            <a:rPr lang="de-DE" b="0" i="0"/>
            <a:t>Application-to-Application Password Management</a:t>
          </a:r>
          <a:endParaRPr lang="en-US" dirty="0">
            <a:latin typeface="Ubuntu" panose="020B0504030602030204" pitchFamily="34" charset="0"/>
          </a:endParaRPr>
        </a:p>
      </dgm:t>
    </dgm:pt>
    <dgm:pt modelId="{F2DCEA54-C9CF-45D0-B8F0-61AFB7A8A759}" type="parTrans" cxnId="{B3492297-EFAB-4296-AAB8-B9B043569821}">
      <dgm:prSet/>
      <dgm:spPr/>
      <dgm:t>
        <a:bodyPr/>
        <a:lstStyle/>
        <a:p>
          <a:endParaRPr lang="en-AE"/>
        </a:p>
      </dgm:t>
    </dgm:pt>
    <dgm:pt modelId="{96021490-38CB-4770-96AD-05F1BE4FAB6A}" type="sibTrans" cxnId="{B3492297-EFAB-4296-AAB8-B9B043569821}">
      <dgm:prSet/>
      <dgm:spPr/>
      <dgm:t>
        <a:bodyPr/>
        <a:lstStyle/>
        <a:p>
          <a:endParaRPr lang="en-AE"/>
        </a:p>
      </dgm:t>
    </dgm:pt>
    <dgm:pt modelId="{6FF3DD4C-3F50-4011-8B7D-92CB1482FC1B}">
      <dgm:prSet phldrT="[Text]"/>
      <dgm:spPr/>
      <dgm:t>
        <a:bodyPr/>
        <a:lstStyle/>
        <a:p>
          <a:r>
            <a:rPr lang="de-DE" b="0" i="0"/>
            <a:t>Privileged Account Discovery</a:t>
          </a:r>
          <a:endParaRPr lang="en-US" dirty="0"/>
        </a:p>
      </dgm:t>
    </dgm:pt>
    <dgm:pt modelId="{FC61A91B-6E3D-4A41-9369-486A18FB3D77}" type="parTrans" cxnId="{E9C18ECC-76CB-482C-A07A-D24687692580}">
      <dgm:prSet/>
      <dgm:spPr/>
      <dgm:t>
        <a:bodyPr/>
        <a:lstStyle/>
        <a:p>
          <a:endParaRPr lang="en-AE"/>
        </a:p>
      </dgm:t>
    </dgm:pt>
    <dgm:pt modelId="{6C232C90-F3A2-40DF-8D8B-A5F7F6056AF5}" type="sibTrans" cxnId="{E9C18ECC-76CB-482C-A07A-D24687692580}">
      <dgm:prSet/>
      <dgm:spPr/>
      <dgm:t>
        <a:bodyPr/>
        <a:lstStyle/>
        <a:p>
          <a:endParaRPr lang="en-AE"/>
        </a:p>
      </dgm:t>
    </dgm:pt>
    <dgm:pt modelId="{060F2B0E-8987-4B03-B99C-0DF9E6EF835F}">
      <dgm:prSet phldrT="[Text]"/>
      <dgm:spPr/>
      <dgm:t>
        <a:bodyPr/>
        <a:lstStyle/>
        <a:p>
          <a:r>
            <a:rPr lang="de-DE" b="0" i="0"/>
            <a:t>Privileged Account Management</a:t>
          </a:r>
          <a:endParaRPr lang="en-US" dirty="0"/>
        </a:p>
      </dgm:t>
    </dgm:pt>
    <dgm:pt modelId="{85E73F7A-425E-4112-BE4F-E0CA0A67FB33}" type="parTrans" cxnId="{4E6FF324-8EFE-4FFC-8EC4-856108F640C7}">
      <dgm:prSet/>
      <dgm:spPr/>
      <dgm:t>
        <a:bodyPr/>
        <a:lstStyle/>
        <a:p>
          <a:endParaRPr lang="en-AE"/>
        </a:p>
      </dgm:t>
    </dgm:pt>
    <dgm:pt modelId="{0BF17B1C-2E3E-4DC5-8736-3ADF8CAAA395}" type="sibTrans" cxnId="{4E6FF324-8EFE-4FFC-8EC4-856108F640C7}">
      <dgm:prSet/>
      <dgm:spPr/>
      <dgm:t>
        <a:bodyPr/>
        <a:lstStyle/>
        <a:p>
          <a:endParaRPr lang="en-AE"/>
        </a:p>
      </dgm:t>
    </dgm:pt>
    <dgm:pt modelId="{AC7E45F3-0808-426A-821F-0BEFEE1AB813}">
      <dgm:prSet phldrT="[Text]"/>
      <dgm:spPr/>
      <dgm:t>
        <a:bodyPr/>
        <a:lstStyle/>
        <a:p>
          <a:r>
            <a:rPr lang="de-DE" b="0" i="0" dirty="0"/>
            <a:t>Secrets Management</a:t>
          </a:r>
          <a:endParaRPr lang="en-US" dirty="0">
            <a:latin typeface="Ubuntu" panose="020B0504030602030204" pitchFamily="34" charset="0"/>
          </a:endParaRPr>
        </a:p>
      </dgm:t>
    </dgm:pt>
    <dgm:pt modelId="{128EFA79-AFEA-4E20-B2CE-248BCE71ED77}" type="parTrans" cxnId="{B6A30A5D-84E2-4474-82A9-14A931D6CC79}">
      <dgm:prSet/>
      <dgm:spPr/>
      <dgm:t>
        <a:bodyPr/>
        <a:lstStyle/>
        <a:p>
          <a:endParaRPr lang="en-AE"/>
        </a:p>
      </dgm:t>
    </dgm:pt>
    <dgm:pt modelId="{599E4B5E-39D7-4CD5-B7CB-F167E3909370}" type="sibTrans" cxnId="{B6A30A5D-84E2-4474-82A9-14A931D6CC79}">
      <dgm:prSet/>
      <dgm:spPr/>
      <dgm:t>
        <a:bodyPr/>
        <a:lstStyle/>
        <a:p>
          <a:endParaRPr lang="en-AE"/>
        </a:p>
      </dgm:t>
    </dgm:pt>
    <dgm:pt modelId="{0BD43D6D-647D-4BE9-9F17-98A5E641B5F1}">
      <dgm:prSet phldrT="[Text]"/>
      <dgm:spPr/>
      <dgm:t>
        <a:bodyPr/>
        <a:lstStyle/>
        <a:p>
          <a:r>
            <a:rPr lang="en-US" dirty="0"/>
            <a:t>Privileged Access Management</a:t>
          </a:r>
        </a:p>
      </dgm:t>
    </dgm:pt>
    <dgm:pt modelId="{B756696E-8AA3-494F-8091-A8276D4D75D8}" type="parTrans" cxnId="{34876314-CFBD-4E83-BAF1-87E2577811CD}">
      <dgm:prSet/>
      <dgm:spPr/>
      <dgm:t>
        <a:bodyPr/>
        <a:lstStyle/>
        <a:p>
          <a:endParaRPr lang="en-AE"/>
        </a:p>
      </dgm:t>
    </dgm:pt>
    <dgm:pt modelId="{3D23D82C-B0DE-4C03-8186-D774867B5F28}" type="sibTrans" cxnId="{34876314-CFBD-4E83-BAF1-87E2577811CD}">
      <dgm:prSet/>
      <dgm:spPr/>
      <dgm:t>
        <a:bodyPr/>
        <a:lstStyle/>
        <a:p>
          <a:endParaRPr lang="en-AE"/>
        </a:p>
      </dgm:t>
    </dgm:pt>
    <dgm:pt modelId="{D43793EF-3F64-44B0-BE22-52CA8A9D359F}" type="pres">
      <dgm:prSet presAssocID="{8DB1D534-25DF-4727-9790-295A17307D5E}" presName="Name0" presStyleCnt="0">
        <dgm:presLayoutVars>
          <dgm:chMax val="1"/>
          <dgm:chPref val="1"/>
          <dgm:dir/>
          <dgm:animOne val="branch"/>
          <dgm:animLvl val="lvl"/>
        </dgm:presLayoutVars>
      </dgm:prSet>
      <dgm:spPr/>
    </dgm:pt>
    <dgm:pt modelId="{2155AD10-0E52-4EAA-AE31-80EAD75DB53D}" type="pres">
      <dgm:prSet presAssocID="{0BD43D6D-647D-4BE9-9F17-98A5E641B5F1}" presName="Parent" presStyleLbl="node0" presStyleIdx="0" presStyleCnt="1">
        <dgm:presLayoutVars>
          <dgm:chMax val="6"/>
          <dgm:chPref val="6"/>
        </dgm:presLayoutVars>
      </dgm:prSet>
      <dgm:spPr/>
    </dgm:pt>
    <dgm:pt modelId="{3F2853FA-8B1B-4F76-842E-F0ABA1F83DAF}" type="pres">
      <dgm:prSet presAssocID="{6FF3DD4C-3F50-4011-8B7D-92CB1482FC1B}" presName="Accent1" presStyleCnt="0"/>
      <dgm:spPr/>
    </dgm:pt>
    <dgm:pt modelId="{94BC7722-BCCE-430A-84E0-CAE96D26E937}" type="pres">
      <dgm:prSet presAssocID="{6FF3DD4C-3F50-4011-8B7D-92CB1482FC1B}" presName="Accent" presStyleLbl="bgShp" presStyleIdx="0" presStyleCnt="6"/>
      <dgm:spPr/>
    </dgm:pt>
    <dgm:pt modelId="{9EE1E9A0-E8A3-4BBE-9308-58932612E969}" type="pres">
      <dgm:prSet presAssocID="{6FF3DD4C-3F50-4011-8B7D-92CB1482FC1B}" presName="Child1" presStyleLbl="node1" presStyleIdx="0" presStyleCnt="6">
        <dgm:presLayoutVars>
          <dgm:chMax val="0"/>
          <dgm:chPref val="0"/>
          <dgm:bulletEnabled val="1"/>
        </dgm:presLayoutVars>
      </dgm:prSet>
      <dgm:spPr/>
    </dgm:pt>
    <dgm:pt modelId="{C063BC04-C427-4BCA-B94E-02B5C75783A6}" type="pres">
      <dgm:prSet presAssocID="{060F2B0E-8987-4B03-B99C-0DF9E6EF835F}" presName="Accent2" presStyleCnt="0"/>
      <dgm:spPr/>
    </dgm:pt>
    <dgm:pt modelId="{63FE153F-2E57-45B0-AB8D-92156AE92779}" type="pres">
      <dgm:prSet presAssocID="{060F2B0E-8987-4B03-B99C-0DF9E6EF835F}" presName="Accent" presStyleLbl="bgShp" presStyleIdx="1" presStyleCnt="6"/>
      <dgm:spPr/>
    </dgm:pt>
    <dgm:pt modelId="{A53438E8-EE73-415E-BCDE-28C92190A333}" type="pres">
      <dgm:prSet presAssocID="{060F2B0E-8987-4B03-B99C-0DF9E6EF835F}" presName="Child2" presStyleLbl="node1" presStyleIdx="1" presStyleCnt="6">
        <dgm:presLayoutVars>
          <dgm:chMax val="0"/>
          <dgm:chPref val="0"/>
          <dgm:bulletEnabled val="1"/>
        </dgm:presLayoutVars>
      </dgm:prSet>
      <dgm:spPr/>
    </dgm:pt>
    <dgm:pt modelId="{CB7FC61B-2D50-45B5-8CE7-BBB9A442AA6E}" type="pres">
      <dgm:prSet presAssocID="{3FAE1B81-EE3C-4DFC-A60C-3A329FBBDA4A}" presName="Accent3" presStyleCnt="0"/>
      <dgm:spPr/>
    </dgm:pt>
    <dgm:pt modelId="{7A4636B6-A630-4F75-8BAC-28425BC55889}" type="pres">
      <dgm:prSet presAssocID="{3FAE1B81-EE3C-4DFC-A60C-3A329FBBDA4A}" presName="Accent" presStyleLbl="bgShp" presStyleIdx="2" presStyleCnt="6"/>
      <dgm:spPr/>
    </dgm:pt>
    <dgm:pt modelId="{C3D60672-EDFF-4974-A451-116CC336638D}" type="pres">
      <dgm:prSet presAssocID="{3FAE1B81-EE3C-4DFC-A60C-3A329FBBDA4A}" presName="Child3" presStyleLbl="node1" presStyleIdx="2" presStyleCnt="6">
        <dgm:presLayoutVars>
          <dgm:chMax val="0"/>
          <dgm:chPref val="0"/>
          <dgm:bulletEnabled val="1"/>
        </dgm:presLayoutVars>
      </dgm:prSet>
      <dgm:spPr/>
    </dgm:pt>
    <dgm:pt modelId="{CAD1556E-4FF4-4726-8CF2-A02A8B90BA83}" type="pres">
      <dgm:prSet presAssocID="{190ADEC3-260B-4345-811E-4F79A2D02029}" presName="Accent4" presStyleCnt="0"/>
      <dgm:spPr/>
    </dgm:pt>
    <dgm:pt modelId="{3BF5A005-1429-4FEA-936A-A00117F846E6}" type="pres">
      <dgm:prSet presAssocID="{190ADEC3-260B-4345-811E-4F79A2D02029}" presName="Accent" presStyleLbl="bgShp" presStyleIdx="3" presStyleCnt="6"/>
      <dgm:spPr/>
    </dgm:pt>
    <dgm:pt modelId="{679886E8-F24C-4903-AE4E-CB0E808BCE35}" type="pres">
      <dgm:prSet presAssocID="{190ADEC3-260B-4345-811E-4F79A2D02029}" presName="Child4" presStyleLbl="node1" presStyleIdx="3" presStyleCnt="6">
        <dgm:presLayoutVars>
          <dgm:chMax val="0"/>
          <dgm:chPref val="0"/>
          <dgm:bulletEnabled val="1"/>
        </dgm:presLayoutVars>
      </dgm:prSet>
      <dgm:spPr/>
    </dgm:pt>
    <dgm:pt modelId="{ED4A2E8B-AE96-4666-948F-86C87F4EA9AB}" type="pres">
      <dgm:prSet presAssocID="{052392CF-7657-4094-9AFE-A48E4E2B9391}" presName="Accent5" presStyleCnt="0"/>
      <dgm:spPr/>
    </dgm:pt>
    <dgm:pt modelId="{300442B6-CF01-455F-9598-8ED1759CC49A}" type="pres">
      <dgm:prSet presAssocID="{052392CF-7657-4094-9AFE-A48E4E2B9391}" presName="Accent" presStyleLbl="bgShp" presStyleIdx="4" presStyleCnt="6"/>
      <dgm:spPr/>
    </dgm:pt>
    <dgm:pt modelId="{641B5773-47F0-4356-9A64-08FA0F010423}" type="pres">
      <dgm:prSet presAssocID="{052392CF-7657-4094-9AFE-A48E4E2B9391}" presName="Child5" presStyleLbl="node1" presStyleIdx="4" presStyleCnt="6">
        <dgm:presLayoutVars>
          <dgm:chMax val="0"/>
          <dgm:chPref val="0"/>
          <dgm:bulletEnabled val="1"/>
        </dgm:presLayoutVars>
      </dgm:prSet>
      <dgm:spPr/>
    </dgm:pt>
    <dgm:pt modelId="{8314672C-AF9B-468E-88E5-DBB3210E52BF}" type="pres">
      <dgm:prSet presAssocID="{AC7E45F3-0808-426A-821F-0BEFEE1AB813}" presName="Accent6" presStyleCnt="0"/>
      <dgm:spPr/>
    </dgm:pt>
    <dgm:pt modelId="{8F2DF6D0-096F-4222-A230-813FFA4B4FFC}" type="pres">
      <dgm:prSet presAssocID="{AC7E45F3-0808-426A-821F-0BEFEE1AB813}" presName="Accent" presStyleLbl="bgShp" presStyleIdx="5" presStyleCnt="6"/>
      <dgm:spPr/>
    </dgm:pt>
    <dgm:pt modelId="{0EFADC11-782B-4C63-8A9E-C3CD1431305D}" type="pres">
      <dgm:prSet presAssocID="{AC7E45F3-0808-426A-821F-0BEFEE1AB813}" presName="Child6" presStyleLbl="node1" presStyleIdx="5" presStyleCnt="6">
        <dgm:presLayoutVars>
          <dgm:chMax val="0"/>
          <dgm:chPref val="0"/>
          <dgm:bulletEnabled val="1"/>
        </dgm:presLayoutVars>
      </dgm:prSet>
      <dgm:spPr/>
    </dgm:pt>
  </dgm:ptLst>
  <dgm:cxnLst>
    <dgm:cxn modelId="{C4EB3708-9B5F-47BE-A926-C44C846F4BD4}" type="presOf" srcId="{3FAE1B81-EE3C-4DFC-A60C-3A329FBBDA4A}" destId="{C3D60672-EDFF-4974-A451-116CC336638D}" srcOrd="0" destOrd="0" presId="urn:microsoft.com/office/officeart/2011/layout/HexagonRadial"/>
    <dgm:cxn modelId="{34876314-CFBD-4E83-BAF1-87E2577811CD}" srcId="{8DB1D534-25DF-4727-9790-295A17307D5E}" destId="{0BD43D6D-647D-4BE9-9F17-98A5E641B5F1}" srcOrd="0" destOrd="0" parTransId="{B756696E-8AA3-494F-8091-A8276D4D75D8}" sibTransId="{3D23D82C-B0DE-4C03-8186-D774867B5F28}"/>
    <dgm:cxn modelId="{4E6FF324-8EFE-4FFC-8EC4-856108F640C7}" srcId="{0BD43D6D-647D-4BE9-9F17-98A5E641B5F1}" destId="{060F2B0E-8987-4B03-B99C-0DF9E6EF835F}" srcOrd="1" destOrd="0" parTransId="{85E73F7A-425E-4112-BE4F-E0CA0A67FB33}" sibTransId="{0BF17B1C-2E3E-4DC5-8736-3ADF8CAAA395}"/>
    <dgm:cxn modelId="{B6A30A5D-84E2-4474-82A9-14A931D6CC79}" srcId="{0BD43D6D-647D-4BE9-9F17-98A5E641B5F1}" destId="{AC7E45F3-0808-426A-821F-0BEFEE1AB813}" srcOrd="5" destOrd="0" parTransId="{128EFA79-AFEA-4E20-B2CE-248BCE71ED77}" sibTransId="{599E4B5E-39D7-4CD5-B7CB-F167E3909370}"/>
    <dgm:cxn modelId="{82986362-BB89-4620-BC69-512075FEF802}" type="presOf" srcId="{190ADEC3-260B-4345-811E-4F79A2D02029}" destId="{679886E8-F24C-4903-AE4E-CB0E808BCE35}" srcOrd="0" destOrd="0" presId="urn:microsoft.com/office/officeart/2011/layout/HexagonRadial"/>
    <dgm:cxn modelId="{C7C60B80-4E11-4322-B4E9-B78F75EAED1F}" type="presOf" srcId="{052392CF-7657-4094-9AFE-A48E4E2B9391}" destId="{641B5773-47F0-4356-9A64-08FA0F010423}" srcOrd="0" destOrd="0" presId="urn:microsoft.com/office/officeart/2011/layout/HexagonRadial"/>
    <dgm:cxn modelId="{8FF8C28D-5F08-4A5C-8EC5-EDBEEBFAB76F}" srcId="{0BD43D6D-647D-4BE9-9F17-98A5E641B5F1}" destId="{3FAE1B81-EE3C-4DFC-A60C-3A329FBBDA4A}" srcOrd="2" destOrd="0" parTransId="{07B40EE0-E012-4EF7-A2C6-5B63FBFD2B53}" sibTransId="{8F8AF581-8B14-44A5-8C20-F681778475EF}"/>
    <dgm:cxn modelId="{04EA9891-0162-4B9B-A47F-FB16F02B6D63}" type="presOf" srcId="{8DB1D534-25DF-4727-9790-295A17307D5E}" destId="{D43793EF-3F64-44B0-BE22-52CA8A9D359F}" srcOrd="0" destOrd="0" presId="urn:microsoft.com/office/officeart/2011/layout/HexagonRadial"/>
    <dgm:cxn modelId="{B3492297-EFAB-4296-AAB8-B9B043569821}" srcId="{0BD43D6D-647D-4BE9-9F17-98A5E641B5F1}" destId="{052392CF-7657-4094-9AFE-A48E4E2B9391}" srcOrd="4" destOrd="0" parTransId="{F2DCEA54-C9CF-45D0-B8F0-61AFB7A8A759}" sibTransId="{96021490-38CB-4770-96AD-05F1BE4FAB6A}"/>
    <dgm:cxn modelId="{1695B49E-566E-4AE4-811B-D932E6CFAFBE}" type="presOf" srcId="{0BD43D6D-647D-4BE9-9F17-98A5E641B5F1}" destId="{2155AD10-0E52-4EAA-AE31-80EAD75DB53D}" srcOrd="0" destOrd="0" presId="urn:microsoft.com/office/officeart/2011/layout/HexagonRadial"/>
    <dgm:cxn modelId="{A623849F-A6AB-4FFA-B2DE-45B46518694D}" type="presOf" srcId="{060F2B0E-8987-4B03-B99C-0DF9E6EF835F}" destId="{A53438E8-EE73-415E-BCDE-28C92190A333}" srcOrd="0" destOrd="0" presId="urn:microsoft.com/office/officeart/2011/layout/HexagonRadial"/>
    <dgm:cxn modelId="{AB5DF1B7-7C52-4D4E-A46E-4B4553905913}" type="presOf" srcId="{AC7E45F3-0808-426A-821F-0BEFEE1AB813}" destId="{0EFADC11-782B-4C63-8A9E-C3CD1431305D}" srcOrd="0" destOrd="0" presId="urn:microsoft.com/office/officeart/2011/layout/HexagonRadial"/>
    <dgm:cxn modelId="{E9C18ECC-76CB-482C-A07A-D24687692580}" srcId="{0BD43D6D-647D-4BE9-9F17-98A5E641B5F1}" destId="{6FF3DD4C-3F50-4011-8B7D-92CB1482FC1B}" srcOrd="0" destOrd="0" parTransId="{FC61A91B-6E3D-4A41-9369-486A18FB3D77}" sibTransId="{6C232C90-F3A2-40DF-8D8B-A5F7F6056AF5}"/>
    <dgm:cxn modelId="{13262CD8-3E2B-47F9-90C9-165D10B77E99}" srcId="{0BD43D6D-647D-4BE9-9F17-98A5E641B5F1}" destId="{190ADEC3-260B-4345-811E-4F79A2D02029}" srcOrd="3" destOrd="0" parTransId="{DA0227EC-A246-424B-A487-5FB0E19EB724}" sibTransId="{898526B0-5E4D-458A-9E45-85BB0FAE49EA}"/>
    <dgm:cxn modelId="{ED84E5E0-8755-4C00-91D0-4B9AA10BC043}" type="presOf" srcId="{6FF3DD4C-3F50-4011-8B7D-92CB1482FC1B}" destId="{9EE1E9A0-E8A3-4BBE-9308-58932612E969}" srcOrd="0" destOrd="0" presId="urn:microsoft.com/office/officeart/2011/layout/HexagonRadial"/>
    <dgm:cxn modelId="{286207F2-276C-4FBB-99A2-3A84108F7350}" type="presParOf" srcId="{D43793EF-3F64-44B0-BE22-52CA8A9D359F}" destId="{2155AD10-0E52-4EAA-AE31-80EAD75DB53D}" srcOrd="0" destOrd="0" presId="urn:microsoft.com/office/officeart/2011/layout/HexagonRadial"/>
    <dgm:cxn modelId="{CC32A8E1-4A1F-47DF-9293-227CE4425F68}" type="presParOf" srcId="{D43793EF-3F64-44B0-BE22-52CA8A9D359F}" destId="{3F2853FA-8B1B-4F76-842E-F0ABA1F83DAF}" srcOrd="1" destOrd="0" presId="urn:microsoft.com/office/officeart/2011/layout/HexagonRadial"/>
    <dgm:cxn modelId="{A457E76A-05B7-4979-8CD1-27C9BBBCF100}" type="presParOf" srcId="{3F2853FA-8B1B-4F76-842E-F0ABA1F83DAF}" destId="{94BC7722-BCCE-430A-84E0-CAE96D26E937}" srcOrd="0" destOrd="0" presId="urn:microsoft.com/office/officeart/2011/layout/HexagonRadial"/>
    <dgm:cxn modelId="{EF3E53A9-F1D1-4CB6-8F0C-8296D0DB40A6}" type="presParOf" srcId="{D43793EF-3F64-44B0-BE22-52CA8A9D359F}" destId="{9EE1E9A0-E8A3-4BBE-9308-58932612E969}" srcOrd="2" destOrd="0" presId="urn:microsoft.com/office/officeart/2011/layout/HexagonRadial"/>
    <dgm:cxn modelId="{7B3B75FD-9156-4E25-9F14-6E409539C692}" type="presParOf" srcId="{D43793EF-3F64-44B0-BE22-52CA8A9D359F}" destId="{C063BC04-C427-4BCA-B94E-02B5C75783A6}" srcOrd="3" destOrd="0" presId="urn:microsoft.com/office/officeart/2011/layout/HexagonRadial"/>
    <dgm:cxn modelId="{49257B24-454E-4957-8994-37035BF0BC95}" type="presParOf" srcId="{C063BC04-C427-4BCA-B94E-02B5C75783A6}" destId="{63FE153F-2E57-45B0-AB8D-92156AE92779}" srcOrd="0" destOrd="0" presId="urn:microsoft.com/office/officeart/2011/layout/HexagonRadial"/>
    <dgm:cxn modelId="{40D5FC9E-414D-4017-8296-D8830CDC5CB6}" type="presParOf" srcId="{D43793EF-3F64-44B0-BE22-52CA8A9D359F}" destId="{A53438E8-EE73-415E-BCDE-28C92190A333}" srcOrd="4" destOrd="0" presId="urn:microsoft.com/office/officeart/2011/layout/HexagonRadial"/>
    <dgm:cxn modelId="{BBADDF53-6BC8-4D35-B091-D9E11862CF35}" type="presParOf" srcId="{D43793EF-3F64-44B0-BE22-52CA8A9D359F}" destId="{CB7FC61B-2D50-45B5-8CE7-BBB9A442AA6E}" srcOrd="5" destOrd="0" presId="urn:microsoft.com/office/officeart/2011/layout/HexagonRadial"/>
    <dgm:cxn modelId="{4809B084-2C0D-4E30-9808-784D0D6D3ACB}" type="presParOf" srcId="{CB7FC61B-2D50-45B5-8CE7-BBB9A442AA6E}" destId="{7A4636B6-A630-4F75-8BAC-28425BC55889}" srcOrd="0" destOrd="0" presId="urn:microsoft.com/office/officeart/2011/layout/HexagonRadial"/>
    <dgm:cxn modelId="{2C6DDE34-C7F2-4438-B554-327FE5CD6B72}" type="presParOf" srcId="{D43793EF-3F64-44B0-BE22-52CA8A9D359F}" destId="{C3D60672-EDFF-4974-A451-116CC336638D}" srcOrd="6" destOrd="0" presId="urn:microsoft.com/office/officeart/2011/layout/HexagonRadial"/>
    <dgm:cxn modelId="{A167A743-435C-4D09-AB20-7DF70275D729}" type="presParOf" srcId="{D43793EF-3F64-44B0-BE22-52CA8A9D359F}" destId="{CAD1556E-4FF4-4726-8CF2-A02A8B90BA83}" srcOrd="7" destOrd="0" presId="urn:microsoft.com/office/officeart/2011/layout/HexagonRadial"/>
    <dgm:cxn modelId="{672FBDCD-D840-4C48-AB5B-87FDFC97D047}" type="presParOf" srcId="{CAD1556E-4FF4-4726-8CF2-A02A8B90BA83}" destId="{3BF5A005-1429-4FEA-936A-A00117F846E6}" srcOrd="0" destOrd="0" presId="urn:microsoft.com/office/officeart/2011/layout/HexagonRadial"/>
    <dgm:cxn modelId="{963ED138-C246-4CE7-843E-08D8170E5C34}" type="presParOf" srcId="{D43793EF-3F64-44B0-BE22-52CA8A9D359F}" destId="{679886E8-F24C-4903-AE4E-CB0E808BCE35}" srcOrd="8" destOrd="0" presId="urn:microsoft.com/office/officeart/2011/layout/HexagonRadial"/>
    <dgm:cxn modelId="{D8E68AF7-E607-4D7B-B2A9-AAE3A6B4F459}" type="presParOf" srcId="{D43793EF-3F64-44B0-BE22-52CA8A9D359F}" destId="{ED4A2E8B-AE96-4666-948F-86C87F4EA9AB}" srcOrd="9" destOrd="0" presId="urn:microsoft.com/office/officeart/2011/layout/HexagonRadial"/>
    <dgm:cxn modelId="{983ACDDF-1A21-4F30-993B-5445E39FCAA5}" type="presParOf" srcId="{ED4A2E8B-AE96-4666-948F-86C87F4EA9AB}" destId="{300442B6-CF01-455F-9598-8ED1759CC49A}" srcOrd="0" destOrd="0" presId="urn:microsoft.com/office/officeart/2011/layout/HexagonRadial"/>
    <dgm:cxn modelId="{71A9DFAA-BD6E-45BA-ABD1-49E1B0E0027F}" type="presParOf" srcId="{D43793EF-3F64-44B0-BE22-52CA8A9D359F}" destId="{641B5773-47F0-4356-9A64-08FA0F010423}" srcOrd="10" destOrd="0" presId="urn:microsoft.com/office/officeart/2011/layout/HexagonRadial"/>
    <dgm:cxn modelId="{C223F3D6-E35F-4986-A4BD-5EFE46CEA307}" type="presParOf" srcId="{D43793EF-3F64-44B0-BE22-52CA8A9D359F}" destId="{8314672C-AF9B-468E-88E5-DBB3210E52BF}" srcOrd="11" destOrd="0" presId="urn:microsoft.com/office/officeart/2011/layout/HexagonRadial"/>
    <dgm:cxn modelId="{D411E4D9-C113-4CDC-BA78-97E8806786BC}" type="presParOf" srcId="{8314672C-AF9B-468E-88E5-DBB3210E52BF}" destId="{8F2DF6D0-096F-4222-A230-813FFA4B4FFC}" srcOrd="0" destOrd="0" presId="urn:microsoft.com/office/officeart/2011/layout/HexagonRadial"/>
    <dgm:cxn modelId="{80234ED8-385F-4630-967B-3F9B419E8A74}" type="presParOf" srcId="{D43793EF-3F64-44B0-BE22-52CA8A9D359F}" destId="{0EFADC11-782B-4C63-8A9E-C3CD1431305D}"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F5D8243-25D0-4E32-82AC-E6CDE29E5B8B}" type="doc">
      <dgm:prSet loTypeId="urn:microsoft.com/office/officeart/2005/8/layout/rings+Icon" loCatId="officeonline" qsTypeId="urn:microsoft.com/office/officeart/2005/8/quickstyle/simple1" qsCatId="simple" csTypeId="urn:microsoft.com/office/officeart/2005/8/colors/colorful3" csCatId="colorful" phldr="1"/>
      <dgm:spPr/>
      <dgm:t>
        <a:bodyPr/>
        <a:lstStyle/>
        <a:p>
          <a:endParaRPr lang="en-AE"/>
        </a:p>
      </dgm:t>
    </dgm:pt>
    <dgm:pt modelId="{6A856D6C-E152-4546-88C3-52C2B15C3523}">
      <dgm:prSet/>
      <dgm:spPr/>
      <dgm:t>
        <a:bodyPr/>
        <a:lstStyle/>
        <a:p>
          <a:r>
            <a:rPr lang="de-DE" b="0" i="0" dirty="0"/>
            <a:t>Prevent Account Takeover Attacks</a:t>
          </a:r>
          <a:endParaRPr lang="en-AE" b="0" dirty="0"/>
        </a:p>
      </dgm:t>
    </dgm:pt>
    <dgm:pt modelId="{C6A5ED24-3B5E-4C54-B489-9344E7BC636B}" type="sibTrans" cxnId="{17296861-7351-4F29-BE4A-4C1BCC4249FF}">
      <dgm:prSet/>
      <dgm:spPr/>
      <dgm:t>
        <a:bodyPr/>
        <a:lstStyle/>
        <a:p>
          <a:endParaRPr lang="en-AE"/>
        </a:p>
      </dgm:t>
    </dgm:pt>
    <dgm:pt modelId="{C31016AF-45E3-401B-B502-835071E1BA1D}" type="parTrans" cxnId="{17296861-7351-4F29-BE4A-4C1BCC4249FF}">
      <dgm:prSet/>
      <dgm:spPr/>
      <dgm:t>
        <a:bodyPr/>
        <a:lstStyle/>
        <a:p>
          <a:endParaRPr lang="en-AE"/>
        </a:p>
      </dgm:t>
    </dgm:pt>
    <dgm:pt modelId="{61D35BFF-EDE0-45D1-B209-A80A955AF80B}">
      <dgm:prSet/>
      <dgm:spPr/>
      <dgm:t>
        <a:bodyPr/>
        <a:lstStyle/>
        <a:p>
          <a:r>
            <a:rPr lang="de-DE" b="0" i="0" dirty="0"/>
            <a:t>Reduce Malware Infection</a:t>
          </a:r>
          <a:endParaRPr lang="en-AE" b="0" dirty="0"/>
        </a:p>
      </dgm:t>
    </dgm:pt>
    <dgm:pt modelId="{CF483705-516A-402B-9232-44CC4E6E9710}" type="sibTrans" cxnId="{0B26C12D-181D-4524-89C5-6285F08AC404}">
      <dgm:prSet/>
      <dgm:spPr/>
      <dgm:t>
        <a:bodyPr/>
        <a:lstStyle/>
        <a:p>
          <a:endParaRPr lang="en-AE"/>
        </a:p>
      </dgm:t>
    </dgm:pt>
    <dgm:pt modelId="{B6736450-A4C9-4E15-9EAC-0EC9D5CFDA99}" type="parTrans" cxnId="{0B26C12D-181D-4524-89C5-6285F08AC404}">
      <dgm:prSet/>
      <dgm:spPr/>
      <dgm:t>
        <a:bodyPr/>
        <a:lstStyle/>
        <a:p>
          <a:endParaRPr lang="en-AE"/>
        </a:p>
      </dgm:t>
    </dgm:pt>
    <dgm:pt modelId="{02EDD6BE-FB72-4309-AF04-B4F7ECA241CA}">
      <dgm:prSet/>
      <dgm:spPr/>
      <dgm:t>
        <a:bodyPr/>
        <a:lstStyle/>
        <a:p>
          <a:r>
            <a:rPr lang="en-US" b="0" i="0" dirty="0"/>
            <a:t>Increase Visibility Of Privileged Users And Accounts</a:t>
          </a:r>
          <a:endParaRPr lang="en-AE" b="0" dirty="0"/>
        </a:p>
      </dgm:t>
    </dgm:pt>
    <dgm:pt modelId="{BF1D71AD-A7F7-4D60-96AE-D012CDE0CC67}" type="sibTrans" cxnId="{9ED62839-8920-4F99-B7F9-2DC2E46BC281}">
      <dgm:prSet/>
      <dgm:spPr/>
      <dgm:t>
        <a:bodyPr/>
        <a:lstStyle/>
        <a:p>
          <a:endParaRPr lang="en-AE"/>
        </a:p>
      </dgm:t>
    </dgm:pt>
    <dgm:pt modelId="{AD2EFE48-4473-4130-80F2-37D08B69A066}" type="parTrans" cxnId="{9ED62839-8920-4F99-B7F9-2DC2E46BC281}">
      <dgm:prSet/>
      <dgm:spPr/>
      <dgm:t>
        <a:bodyPr/>
        <a:lstStyle/>
        <a:p>
          <a:endParaRPr lang="en-AE"/>
        </a:p>
      </dgm:t>
    </dgm:pt>
    <dgm:pt modelId="{FC1FAF20-6E0D-4990-828D-52536FDC4E42}">
      <dgm:prSet/>
      <dgm:spPr/>
      <dgm:t>
        <a:bodyPr/>
        <a:lstStyle/>
        <a:p>
          <a:r>
            <a:rPr lang="en-US" b="0" i="0" dirty="0"/>
            <a:t>Reduce The Risk Of Standing Privilege</a:t>
          </a:r>
          <a:endParaRPr lang="en-AE" b="0" dirty="0"/>
        </a:p>
      </dgm:t>
    </dgm:pt>
    <dgm:pt modelId="{57A59B09-4D71-4491-BE7E-31AD1FDD1E4C}" type="sibTrans" cxnId="{E22773FB-DCBF-42D6-A11C-108EDB791089}">
      <dgm:prSet/>
      <dgm:spPr/>
      <dgm:t>
        <a:bodyPr/>
        <a:lstStyle/>
        <a:p>
          <a:endParaRPr lang="en-AE"/>
        </a:p>
      </dgm:t>
    </dgm:pt>
    <dgm:pt modelId="{9A0CB2D8-95E9-4040-BE7E-4DF05104FA3A}" type="parTrans" cxnId="{E22773FB-DCBF-42D6-A11C-108EDB791089}">
      <dgm:prSet/>
      <dgm:spPr/>
      <dgm:t>
        <a:bodyPr/>
        <a:lstStyle/>
        <a:p>
          <a:endParaRPr lang="en-AE"/>
        </a:p>
      </dgm:t>
    </dgm:pt>
    <dgm:pt modelId="{8FAF2B2A-F239-46A8-A79F-1D0EBEED42BA}">
      <dgm:prSet/>
      <dgm:spPr/>
      <dgm:t>
        <a:bodyPr/>
        <a:lstStyle/>
        <a:p>
          <a:r>
            <a:rPr lang="de-DE" b="0" i="0" dirty="0"/>
            <a:t>Stay Compliant</a:t>
          </a:r>
          <a:endParaRPr lang="en-AE" b="0" dirty="0"/>
        </a:p>
      </dgm:t>
    </dgm:pt>
    <dgm:pt modelId="{3DF29985-483F-484D-9053-C34F0963E19A}" type="sibTrans" cxnId="{F51DBDE2-0DA0-40A6-8468-4E986DCC73B5}">
      <dgm:prSet/>
      <dgm:spPr/>
      <dgm:t>
        <a:bodyPr/>
        <a:lstStyle/>
        <a:p>
          <a:endParaRPr lang="en-AE"/>
        </a:p>
      </dgm:t>
    </dgm:pt>
    <dgm:pt modelId="{5FB7DC01-5455-41A1-8A51-AD968335989F}" type="parTrans" cxnId="{F51DBDE2-0DA0-40A6-8468-4E986DCC73B5}">
      <dgm:prSet/>
      <dgm:spPr/>
      <dgm:t>
        <a:bodyPr/>
        <a:lstStyle/>
        <a:p>
          <a:endParaRPr lang="en-AE"/>
        </a:p>
      </dgm:t>
    </dgm:pt>
    <dgm:pt modelId="{E45BC5B0-05A0-4AF4-8B3D-B29A281D448B}">
      <dgm:prSet/>
      <dgm:spPr/>
      <dgm:t>
        <a:bodyPr/>
        <a:lstStyle/>
        <a:p>
          <a:r>
            <a:rPr lang="de-DE" b="0" i="0"/>
            <a:t>Accountability</a:t>
          </a:r>
          <a:endParaRPr lang="en-AE" dirty="0"/>
        </a:p>
      </dgm:t>
    </dgm:pt>
    <dgm:pt modelId="{B6311555-E0EB-4FBD-AD02-C5CEA82C5E44}" type="sibTrans" cxnId="{B5AF3F24-0790-4B36-AA5B-42F277841920}">
      <dgm:prSet/>
      <dgm:spPr/>
      <dgm:t>
        <a:bodyPr/>
        <a:lstStyle/>
        <a:p>
          <a:endParaRPr lang="en-AE"/>
        </a:p>
      </dgm:t>
    </dgm:pt>
    <dgm:pt modelId="{1E412280-BA25-4E92-B8D3-A6DA11F49D93}" type="parTrans" cxnId="{B5AF3F24-0790-4B36-AA5B-42F277841920}">
      <dgm:prSet/>
      <dgm:spPr/>
      <dgm:t>
        <a:bodyPr/>
        <a:lstStyle/>
        <a:p>
          <a:endParaRPr lang="en-AE"/>
        </a:p>
      </dgm:t>
    </dgm:pt>
    <dgm:pt modelId="{8ED1AB6A-5829-47F7-8233-52F003CC0540}">
      <dgm:prSet/>
      <dgm:spPr/>
      <dgm:t>
        <a:bodyPr/>
        <a:lstStyle/>
        <a:p>
          <a:r>
            <a:rPr lang="de-DE" b="0" i="0" dirty="0"/>
            <a:t>Visibility</a:t>
          </a:r>
          <a:endParaRPr lang="en-AE" dirty="0"/>
        </a:p>
      </dgm:t>
    </dgm:pt>
    <dgm:pt modelId="{26AA4668-C7D3-4708-94F3-D876EFCC41F0}" type="sibTrans" cxnId="{7965D7A1-99FD-448F-AB04-25BBFACFF802}">
      <dgm:prSet/>
      <dgm:spPr/>
      <dgm:t>
        <a:bodyPr/>
        <a:lstStyle/>
        <a:p>
          <a:endParaRPr lang="en-AE"/>
        </a:p>
      </dgm:t>
    </dgm:pt>
    <dgm:pt modelId="{FB4DC3E9-F06A-48F1-A376-0CFA0ADBBFBD}" type="parTrans" cxnId="{7965D7A1-99FD-448F-AB04-25BBFACFF802}">
      <dgm:prSet/>
      <dgm:spPr/>
      <dgm:t>
        <a:bodyPr/>
        <a:lstStyle/>
        <a:p>
          <a:endParaRPr lang="en-AE"/>
        </a:p>
      </dgm:t>
    </dgm:pt>
    <dgm:pt modelId="{17C7A063-6B3C-4F9E-83A6-D1BAF2478815}" type="pres">
      <dgm:prSet presAssocID="{2F5D8243-25D0-4E32-82AC-E6CDE29E5B8B}" presName="Name0" presStyleCnt="0">
        <dgm:presLayoutVars>
          <dgm:chMax val="7"/>
          <dgm:dir/>
          <dgm:resizeHandles val="exact"/>
        </dgm:presLayoutVars>
      </dgm:prSet>
      <dgm:spPr/>
    </dgm:pt>
    <dgm:pt modelId="{10A737CF-8787-491A-9F40-C3E1DED84CAC}" type="pres">
      <dgm:prSet presAssocID="{2F5D8243-25D0-4E32-82AC-E6CDE29E5B8B}" presName="ellipse1" presStyleLbl="vennNode1" presStyleIdx="0" presStyleCnt="7">
        <dgm:presLayoutVars>
          <dgm:bulletEnabled val="1"/>
        </dgm:presLayoutVars>
      </dgm:prSet>
      <dgm:spPr/>
    </dgm:pt>
    <dgm:pt modelId="{E00D3433-550A-47E4-818D-01960DB6CE54}" type="pres">
      <dgm:prSet presAssocID="{2F5D8243-25D0-4E32-82AC-E6CDE29E5B8B}" presName="ellipse2" presStyleLbl="vennNode1" presStyleIdx="1" presStyleCnt="7">
        <dgm:presLayoutVars>
          <dgm:bulletEnabled val="1"/>
        </dgm:presLayoutVars>
      </dgm:prSet>
      <dgm:spPr/>
    </dgm:pt>
    <dgm:pt modelId="{5D19B92E-71B6-4138-8F1D-F3DDA5D2327E}" type="pres">
      <dgm:prSet presAssocID="{2F5D8243-25D0-4E32-82AC-E6CDE29E5B8B}" presName="ellipse3" presStyleLbl="vennNode1" presStyleIdx="2" presStyleCnt="7">
        <dgm:presLayoutVars>
          <dgm:bulletEnabled val="1"/>
        </dgm:presLayoutVars>
      </dgm:prSet>
      <dgm:spPr/>
    </dgm:pt>
    <dgm:pt modelId="{BE02EF61-6006-4221-B351-6CF5C58DE0DB}" type="pres">
      <dgm:prSet presAssocID="{2F5D8243-25D0-4E32-82AC-E6CDE29E5B8B}" presName="ellipse4" presStyleLbl="vennNode1" presStyleIdx="3" presStyleCnt="7">
        <dgm:presLayoutVars>
          <dgm:bulletEnabled val="1"/>
        </dgm:presLayoutVars>
      </dgm:prSet>
      <dgm:spPr/>
    </dgm:pt>
    <dgm:pt modelId="{061CBA5A-A6A0-4771-9EA0-5B874DE78520}" type="pres">
      <dgm:prSet presAssocID="{2F5D8243-25D0-4E32-82AC-E6CDE29E5B8B}" presName="ellipse5" presStyleLbl="vennNode1" presStyleIdx="4" presStyleCnt="7">
        <dgm:presLayoutVars>
          <dgm:bulletEnabled val="1"/>
        </dgm:presLayoutVars>
      </dgm:prSet>
      <dgm:spPr/>
    </dgm:pt>
    <dgm:pt modelId="{FBC4FA1B-20B2-4E6E-A1A2-213172ADCCD9}" type="pres">
      <dgm:prSet presAssocID="{2F5D8243-25D0-4E32-82AC-E6CDE29E5B8B}" presName="ellipse6" presStyleLbl="vennNode1" presStyleIdx="5" presStyleCnt="7">
        <dgm:presLayoutVars>
          <dgm:bulletEnabled val="1"/>
        </dgm:presLayoutVars>
      </dgm:prSet>
      <dgm:spPr/>
    </dgm:pt>
    <dgm:pt modelId="{CB340FD3-99BF-4D98-97A0-C155C038FE53}" type="pres">
      <dgm:prSet presAssocID="{2F5D8243-25D0-4E32-82AC-E6CDE29E5B8B}" presName="ellipse7" presStyleLbl="vennNode1" presStyleIdx="6" presStyleCnt="7">
        <dgm:presLayoutVars>
          <dgm:bulletEnabled val="1"/>
        </dgm:presLayoutVars>
      </dgm:prSet>
      <dgm:spPr/>
    </dgm:pt>
  </dgm:ptLst>
  <dgm:cxnLst>
    <dgm:cxn modelId="{45188F21-56BF-47DF-928C-D08363C88CB0}" type="presOf" srcId="{2F5D8243-25D0-4E32-82AC-E6CDE29E5B8B}" destId="{17C7A063-6B3C-4F9E-83A6-D1BAF2478815}" srcOrd="0" destOrd="0" presId="urn:microsoft.com/office/officeart/2005/8/layout/rings+Icon"/>
    <dgm:cxn modelId="{B5AF3F24-0790-4B36-AA5B-42F277841920}" srcId="{2F5D8243-25D0-4E32-82AC-E6CDE29E5B8B}" destId="{E45BC5B0-05A0-4AF4-8B3D-B29A281D448B}" srcOrd="5" destOrd="0" parTransId="{1E412280-BA25-4E92-B8D3-A6DA11F49D93}" sibTransId="{B6311555-E0EB-4FBD-AD02-C5CEA82C5E44}"/>
    <dgm:cxn modelId="{0B26C12D-181D-4524-89C5-6285F08AC404}" srcId="{2F5D8243-25D0-4E32-82AC-E6CDE29E5B8B}" destId="{61D35BFF-EDE0-45D1-B209-A80A955AF80B}" srcOrd="1" destOrd="0" parTransId="{B6736450-A4C9-4E15-9EAC-0EC9D5CFDA99}" sibTransId="{CF483705-516A-402B-9232-44CC4E6E9710}"/>
    <dgm:cxn modelId="{9ED62839-8920-4F99-B7F9-2DC2E46BC281}" srcId="{2F5D8243-25D0-4E32-82AC-E6CDE29E5B8B}" destId="{02EDD6BE-FB72-4309-AF04-B4F7ECA241CA}" srcOrd="2" destOrd="0" parTransId="{AD2EFE48-4473-4130-80F2-37D08B69A066}" sibTransId="{BF1D71AD-A7F7-4D60-96AE-D012CDE0CC67}"/>
    <dgm:cxn modelId="{26762F3C-3F20-4283-8E61-0815D18C877B}" type="presOf" srcId="{8ED1AB6A-5829-47F7-8233-52F003CC0540}" destId="{CB340FD3-99BF-4D98-97A0-C155C038FE53}" srcOrd="0" destOrd="0" presId="urn:microsoft.com/office/officeart/2005/8/layout/rings+Icon"/>
    <dgm:cxn modelId="{17296861-7351-4F29-BE4A-4C1BCC4249FF}" srcId="{2F5D8243-25D0-4E32-82AC-E6CDE29E5B8B}" destId="{6A856D6C-E152-4546-88C3-52C2B15C3523}" srcOrd="0" destOrd="0" parTransId="{C31016AF-45E3-401B-B502-835071E1BA1D}" sibTransId="{C6A5ED24-3B5E-4C54-B489-9344E7BC636B}"/>
    <dgm:cxn modelId="{44AACA6B-A48A-4A77-B1E6-DC25FB17D0A0}" type="presOf" srcId="{6A856D6C-E152-4546-88C3-52C2B15C3523}" destId="{10A737CF-8787-491A-9F40-C3E1DED84CAC}" srcOrd="0" destOrd="0" presId="urn:microsoft.com/office/officeart/2005/8/layout/rings+Icon"/>
    <dgm:cxn modelId="{6846669F-7B17-4896-89B3-0080AABA178D}" type="presOf" srcId="{02EDD6BE-FB72-4309-AF04-B4F7ECA241CA}" destId="{5D19B92E-71B6-4138-8F1D-F3DDA5D2327E}" srcOrd="0" destOrd="0" presId="urn:microsoft.com/office/officeart/2005/8/layout/rings+Icon"/>
    <dgm:cxn modelId="{7965D7A1-99FD-448F-AB04-25BBFACFF802}" srcId="{2F5D8243-25D0-4E32-82AC-E6CDE29E5B8B}" destId="{8ED1AB6A-5829-47F7-8233-52F003CC0540}" srcOrd="6" destOrd="0" parTransId="{FB4DC3E9-F06A-48F1-A376-0CFA0ADBBFBD}" sibTransId="{26AA4668-C7D3-4708-94F3-D876EFCC41F0}"/>
    <dgm:cxn modelId="{DE4289AD-35DD-4A8A-82F5-E21FCE5B414B}" type="presOf" srcId="{61D35BFF-EDE0-45D1-B209-A80A955AF80B}" destId="{E00D3433-550A-47E4-818D-01960DB6CE54}" srcOrd="0" destOrd="0" presId="urn:microsoft.com/office/officeart/2005/8/layout/rings+Icon"/>
    <dgm:cxn modelId="{EAF453B0-A77C-4E03-95D4-C1FB12C7C6A8}" type="presOf" srcId="{FC1FAF20-6E0D-4990-828D-52536FDC4E42}" destId="{BE02EF61-6006-4221-B351-6CF5C58DE0DB}" srcOrd="0" destOrd="0" presId="urn:microsoft.com/office/officeart/2005/8/layout/rings+Icon"/>
    <dgm:cxn modelId="{FA491ADD-739F-4E36-B90B-CD63D47542E5}" type="presOf" srcId="{E45BC5B0-05A0-4AF4-8B3D-B29A281D448B}" destId="{FBC4FA1B-20B2-4E6E-A1A2-213172ADCCD9}" srcOrd="0" destOrd="0" presId="urn:microsoft.com/office/officeart/2005/8/layout/rings+Icon"/>
    <dgm:cxn modelId="{F51DBDE2-0DA0-40A6-8468-4E986DCC73B5}" srcId="{2F5D8243-25D0-4E32-82AC-E6CDE29E5B8B}" destId="{8FAF2B2A-F239-46A8-A79F-1D0EBEED42BA}" srcOrd="4" destOrd="0" parTransId="{5FB7DC01-5455-41A1-8A51-AD968335989F}" sibTransId="{3DF29985-483F-484D-9053-C34F0963E19A}"/>
    <dgm:cxn modelId="{829A25EB-2160-4737-B9BC-DDAC435378F9}" type="presOf" srcId="{8FAF2B2A-F239-46A8-A79F-1D0EBEED42BA}" destId="{061CBA5A-A6A0-4771-9EA0-5B874DE78520}" srcOrd="0" destOrd="0" presId="urn:microsoft.com/office/officeart/2005/8/layout/rings+Icon"/>
    <dgm:cxn modelId="{E22773FB-DCBF-42D6-A11C-108EDB791089}" srcId="{2F5D8243-25D0-4E32-82AC-E6CDE29E5B8B}" destId="{FC1FAF20-6E0D-4990-828D-52536FDC4E42}" srcOrd="3" destOrd="0" parTransId="{9A0CB2D8-95E9-4040-BE7E-4DF05104FA3A}" sibTransId="{57A59B09-4D71-4491-BE7E-31AD1FDD1E4C}"/>
    <dgm:cxn modelId="{AEA35DEE-8206-4149-A1F6-B572EF4C60B8}" type="presParOf" srcId="{17C7A063-6B3C-4F9E-83A6-D1BAF2478815}" destId="{10A737CF-8787-491A-9F40-C3E1DED84CAC}" srcOrd="0" destOrd="0" presId="urn:microsoft.com/office/officeart/2005/8/layout/rings+Icon"/>
    <dgm:cxn modelId="{31B2298C-895F-43D3-929B-BCC645CA349B}" type="presParOf" srcId="{17C7A063-6B3C-4F9E-83A6-D1BAF2478815}" destId="{E00D3433-550A-47E4-818D-01960DB6CE54}" srcOrd="1" destOrd="0" presId="urn:microsoft.com/office/officeart/2005/8/layout/rings+Icon"/>
    <dgm:cxn modelId="{F0EDC15D-7F24-4E15-81EE-9CC21BAB8C99}" type="presParOf" srcId="{17C7A063-6B3C-4F9E-83A6-D1BAF2478815}" destId="{5D19B92E-71B6-4138-8F1D-F3DDA5D2327E}" srcOrd="2" destOrd="0" presId="urn:microsoft.com/office/officeart/2005/8/layout/rings+Icon"/>
    <dgm:cxn modelId="{51001A34-A7FE-467E-9C0F-BD7745BB0E2C}" type="presParOf" srcId="{17C7A063-6B3C-4F9E-83A6-D1BAF2478815}" destId="{BE02EF61-6006-4221-B351-6CF5C58DE0DB}" srcOrd="3" destOrd="0" presId="urn:microsoft.com/office/officeart/2005/8/layout/rings+Icon"/>
    <dgm:cxn modelId="{92CD2CF2-DB6E-45CD-A398-DC61A64CD19A}" type="presParOf" srcId="{17C7A063-6B3C-4F9E-83A6-D1BAF2478815}" destId="{061CBA5A-A6A0-4771-9EA0-5B874DE78520}" srcOrd="4" destOrd="0" presId="urn:microsoft.com/office/officeart/2005/8/layout/rings+Icon"/>
    <dgm:cxn modelId="{7C50036D-DFC1-47C0-A775-F997F1B247C5}" type="presParOf" srcId="{17C7A063-6B3C-4F9E-83A6-D1BAF2478815}" destId="{FBC4FA1B-20B2-4E6E-A1A2-213172ADCCD9}" srcOrd="5" destOrd="0" presId="urn:microsoft.com/office/officeart/2005/8/layout/rings+Icon"/>
    <dgm:cxn modelId="{AAD2F7CE-F947-4040-9C51-26BA8EDC023E}" type="presParOf" srcId="{17C7A063-6B3C-4F9E-83A6-D1BAF2478815}" destId="{CB340FD3-99BF-4D98-97A0-C155C038FE53}" srcOrd="6"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DD62F24-4AA0-4EF5-B64E-AA40A6A95DCA}"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AE"/>
        </a:p>
      </dgm:t>
    </dgm:pt>
    <dgm:pt modelId="{57E35A43-1C73-42CE-A7FA-908A379C817A}">
      <dgm:prSet/>
      <dgm:spPr/>
      <dgm:t>
        <a:bodyPr/>
        <a:lstStyle/>
        <a:p>
          <a:r>
            <a:rPr lang="en-US" b="0" i="0" dirty="0"/>
            <a:t>Desktop Security</a:t>
          </a:r>
          <a:endParaRPr lang="en-AE" dirty="0"/>
        </a:p>
      </dgm:t>
    </dgm:pt>
    <dgm:pt modelId="{2695B55F-F917-4BCF-A3AB-50CF4BEC7255}" type="parTrans" cxnId="{81823B5A-6341-4856-9760-D5D35FB5D3C4}">
      <dgm:prSet/>
      <dgm:spPr/>
      <dgm:t>
        <a:bodyPr/>
        <a:lstStyle/>
        <a:p>
          <a:endParaRPr lang="en-AE"/>
        </a:p>
      </dgm:t>
    </dgm:pt>
    <dgm:pt modelId="{6E808B00-FA32-4E4F-AEE9-AC363CB98508}" type="sibTrans" cxnId="{81823B5A-6341-4856-9760-D5D35FB5D3C4}">
      <dgm:prSet/>
      <dgm:spPr/>
      <dgm:t>
        <a:bodyPr/>
        <a:lstStyle/>
        <a:p>
          <a:endParaRPr lang="en-AE"/>
        </a:p>
      </dgm:t>
    </dgm:pt>
    <dgm:pt modelId="{3FB77051-67F3-44D8-9510-741262426B4B}">
      <dgm:prSet/>
      <dgm:spPr/>
      <dgm:t>
        <a:bodyPr/>
        <a:lstStyle/>
        <a:p>
          <a:pPr>
            <a:buFont typeface="Arial" panose="020B0604020202020204" pitchFamily="34" charset="0"/>
            <a:buChar char="•"/>
          </a:pPr>
          <a:r>
            <a:rPr lang="en-US" b="0" i="0" dirty="0"/>
            <a:t>Manual Admin Process</a:t>
          </a:r>
        </a:p>
      </dgm:t>
    </dgm:pt>
    <dgm:pt modelId="{B17E0A39-C724-4391-8DD7-E424391D976A}" type="parTrans" cxnId="{49597115-FC5E-40E2-85FB-823CE720EC6A}">
      <dgm:prSet/>
      <dgm:spPr/>
      <dgm:t>
        <a:bodyPr/>
        <a:lstStyle/>
        <a:p>
          <a:endParaRPr lang="en-AE"/>
        </a:p>
      </dgm:t>
    </dgm:pt>
    <dgm:pt modelId="{2C4D4325-DCC4-4623-9887-8572171AECC1}" type="sibTrans" cxnId="{49597115-FC5E-40E2-85FB-823CE720EC6A}">
      <dgm:prSet/>
      <dgm:spPr/>
      <dgm:t>
        <a:bodyPr/>
        <a:lstStyle/>
        <a:p>
          <a:endParaRPr lang="en-AE"/>
        </a:p>
      </dgm:t>
    </dgm:pt>
    <dgm:pt modelId="{B7823DCB-64F9-456B-992F-4E59283EB5C5}">
      <dgm:prSet/>
      <dgm:spPr/>
      <dgm:t>
        <a:bodyPr/>
        <a:lstStyle/>
        <a:p>
          <a:pPr>
            <a:buFont typeface="Arial" panose="020B0604020202020204" pitchFamily="34" charset="0"/>
            <a:buChar char="•"/>
          </a:pPr>
          <a:r>
            <a:rPr lang="en-US" b="0" i="0" dirty="0"/>
            <a:t>Variety of Devices</a:t>
          </a:r>
        </a:p>
      </dgm:t>
    </dgm:pt>
    <dgm:pt modelId="{D79E1B53-51D8-4784-B6F3-6E5FA77E3D26}" type="parTrans" cxnId="{2CA2BB13-E1BA-4AFB-BF2F-644C5C1114C0}">
      <dgm:prSet/>
      <dgm:spPr/>
      <dgm:t>
        <a:bodyPr/>
        <a:lstStyle/>
        <a:p>
          <a:endParaRPr lang="en-AE"/>
        </a:p>
      </dgm:t>
    </dgm:pt>
    <dgm:pt modelId="{6AAE227D-8361-422F-83E6-26712EC5B0C5}" type="sibTrans" cxnId="{2CA2BB13-E1BA-4AFB-BF2F-644C5C1114C0}">
      <dgm:prSet/>
      <dgm:spPr/>
      <dgm:t>
        <a:bodyPr/>
        <a:lstStyle/>
        <a:p>
          <a:endParaRPr lang="en-AE"/>
        </a:p>
      </dgm:t>
    </dgm:pt>
    <dgm:pt modelId="{FC21DCF6-94C4-4AB6-9912-20A2676CA92D}">
      <dgm:prSet/>
      <dgm:spPr/>
      <dgm:t>
        <a:bodyPr/>
        <a:lstStyle/>
        <a:p>
          <a:pPr>
            <a:buFont typeface="Arial" panose="020B0604020202020204" pitchFamily="34" charset="0"/>
            <a:buChar char="•"/>
          </a:pPr>
          <a:r>
            <a:rPr lang="en-US" b="0" i="0" dirty="0"/>
            <a:t>Business User Password Management</a:t>
          </a:r>
        </a:p>
      </dgm:t>
    </dgm:pt>
    <dgm:pt modelId="{BECCB82C-F5A6-4F9E-B9AB-86D11E1D9224}" type="parTrans" cxnId="{022B7C1B-6C7A-4905-BBBC-240D3A3963BB}">
      <dgm:prSet/>
      <dgm:spPr/>
      <dgm:t>
        <a:bodyPr/>
        <a:lstStyle/>
        <a:p>
          <a:endParaRPr lang="en-AE"/>
        </a:p>
      </dgm:t>
    </dgm:pt>
    <dgm:pt modelId="{EE3C6656-0B51-4146-9C86-C1BDC3F2EB3C}" type="sibTrans" cxnId="{022B7C1B-6C7A-4905-BBBC-240D3A3963BB}">
      <dgm:prSet/>
      <dgm:spPr/>
      <dgm:t>
        <a:bodyPr/>
        <a:lstStyle/>
        <a:p>
          <a:endParaRPr lang="en-AE"/>
        </a:p>
      </dgm:t>
    </dgm:pt>
    <dgm:pt modelId="{A0DB1765-43DB-45A5-8E18-F07F6A561CE6}">
      <dgm:prSet/>
      <dgm:spPr/>
      <dgm:t>
        <a:bodyPr/>
        <a:lstStyle/>
        <a:p>
          <a:pPr>
            <a:buFont typeface="Arial" panose="020B0604020202020204" pitchFamily="34" charset="0"/>
            <a:buChar char="•"/>
          </a:pPr>
          <a:r>
            <a:rPr lang="en-US" b="0" i="0" dirty="0"/>
            <a:t>Personal Credentials</a:t>
          </a:r>
        </a:p>
      </dgm:t>
    </dgm:pt>
    <dgm:pt modelId="{5CDC3577-3D5B-48C0-8A36-FB9F49047326}" type="parTrans" cxnId="{2921294C-4AF5-4F18-862F-E7CE7B5526C1}">
      <dgm:prSet/>
      <dgm:spPr/>
      <dgm:t>
        <a:bodyPr/>
        <a:lstStyle/>
        <a:p>
          <a:endParaRPr lang="en-AE"/>
        </a:p>
      </dgm:t>
    </dgm:pt>
    <dgm:pt modelId="{EAF3C48B-4CFB-4151-86E4-C3FFFF826CCB}" type="sibTrans" cxnId="{2921294C-4AF5-4F18-862F-E7CE7B5526C1}">
      <dgm:prSet/>
      <dgm:spPr/>
      <dgm:t>
        <a:bodyPr/>
        <a:lstStyle/>
        <a:p>
          <a:endParaRPr lang="en-AE"/>
        </a:p>
      </dgm:t>
    </dgm:pt>
    <dgm:pt modelId="{BA39FC99-8888-46ED-A05E-78299DCF0DFA}">
      <dgm:prSet/>
      <dgm:spPr/>
      <dgm:t>
        <a:bodyPr/>
        <a:lstStyle/>
        <a:p>
          <a:pPr>
            <a:buFont typeface="Arial" panose="020B0604020202020204" pitchFamily="34" charset="0"/>
            <a:buChar char="•"/>
          </a:pPr>
          <a:r>
            <a:rPr lang="en-US" b="0" i="0" dirty="0"/>
            <a:t>Sensitive Information</a:t>
          </a:r>
        </a:p>
      </dgm:t>
    </dgm:pt>
    <dgm:pt modelId="{E93A965F-291D-41CB-A2F1-59AFB28C2968}" type="parTrans" cxnId="{A4A1FF84-EE10-47D6-A972-6A5AFBFC3DCD}">
      <dgm:prSet/>
      <dgm:spPr/>
      <dgm:t>
        <a:bodyPr/>
        <a:lstStyle/>
        <a:p>
          <a:endParaRPr lang="en-AE"/>
        </a:p>
      </dgm:t>
    </dgm:pt>
    <dgm:pt modelId="{655E849C-E762-4C54-9BCF-7B2DBA524F4B}" type="sibTrans" cxnId="{A4A1FF84-EE10-47D6-A972-6A5AFBFC3DCD}">
      <dgm:prSet/>
      <dgm:spPr/>
      <dgm:t>
        <a:bodyPr/>
        <a:lstStyle/>
        <a:p>
          <a:endParaRPr lang="en-AE"/>
        </a:p>
      </dgm:t>
    </dgm:pt>
    <dgm:pt modelId="{C424D3DA-52D5-44E5-B8C9-2C0C1E91C99D}">
      <dgm:prSet/>
      <dgm:spPr/>
      <dgm:t>
        <a:bodyPr/>
        <a:lstStyle/>
        <a:p>
          <a:pPr>
            <a:buFont typeface="Arial" panose="020B0604020202020204" pitchFamily="34" charset="0"/>
            <a:buChar char="•"/>
          </a:pPr>
          <a:r>
            <a:rPr lang="en-US" b="0" i="0" dirty="0"/>
            <a:t>Protecting High-Risk Sessions</a:t>
          </a:r>
        </a:p>
      </dgm:t>
    </dgm:pt>
    <dgm:pt modelId="{E137BC8A-2788-48D6-AC64-13D38EC9458A}" type="parTrans" cxnId="{2053A62D-192D-4E68-8EF6-941FD04BA4EE}">
      <dgm:prSet/>
      <dgm:spPr/>
      <dgm:t>
        <a:bodyPr/>
        <a:lstStyle/>
        <a:p>
          <a:endParaRPr lang="en-AE"/>
        </a:p>
      </dgm:t>
    </dgm:pt>
    <dgm:pt modelId="{562B5406-3884-488E-9621-C216722BE85C}" type="sibTrans" cxnId="{2053A62D-192D-4E68-8EF6-941FD04BA4EE}">
      <dgm:prSet/>
      <dgm:spPr/>
      <dgm:t>
        <a:bodyPr/>
        <a:lstStyle/>
        <a:p>
          <a:endParaRPr lang="en-AE"/>
        </a:p>
      </dgm:t>
    </dgm:pt>
    <dgm:pt modelId="{B19C71F1-20FD-400B-9612-D498F7C56C07}">
      <dgm:prSet/>
      <dgm:spPr/>
      <dgm:t>
        <a:bodyPr/>
        <a:lstStyle/>
        <a:p>
          <a:pPr>
            <a:buFont typeface="Arial" panose="020B0604020202020204" pitchFamily="34" charset="0"/>
            <a:buChar char="•"/>
          </a:pPr>
          <a:r>
            <a:rPr lang="en-US" b="0" i="0" dirty="0"/>
            <a:t>Multiple Risk Sources</a:t>
          </a:r>
        </a:p>
      </dgm:t>
    </dgm:pt>
    <dgm:pt modelId="{B4DE46D9-828D-4361-B883-D5871D6684F4}" type="parTrans" cxnId="{995B4190-4CBC-4995-BA75-FD75623642DF}">
      <dgm:prSet/>
      <dgm:spPr/>
      <dgm:t>
        <a:bodyPr/>
        <a:lstStyle/>
        <a:p>
          <a:endParaRPr lang="en-AE"/>
        </a:p>
      </dgm:t>
    </dgm:pt>
    <dgm:pt modelId="{AF0F93C1-8553-45B5-B7EB-B26FA98CAD6B}" type="sibTrans" cxnId="{995B4190-4CBC-4995-BA75-FD75623642DF}">
      <dgm:prSet/>
      <dgm:spPr/>
      <dgm:t>
        <a:bodyPr/>
        <a:lstStyle/>
        <a:p>
          <a:endParaRPr lang="en-AE"/>
        </a:p>
      </dgm:t>
    </dgm:pt>
    <dgm:pt modelId="{3F393D00-CAF5-445C-B64C-181242060978}">
      <dgm:prSet/>
      <dgm:spPr/>
      <dgm:t>
        <a:bodyPr/>
        <a:lstStyle/>
        <a:p>
          <a:pPr>
            <a:buFont typeface="Arial" panose="020B0604020202020204" pitchFamily="34" charset="0"/>
            <a:buChar char="•"/>
          </a:pPr>
          <a:r>
            <a:rPr lang="en-US" b="0" i="0" dirty="0"/>
            <a:t>Limited Audit and Monitoring</a:t>
          </a:r>
        </a:p>
      </dgm:t>
    </dgm:pt>
    <dgm:pt modelId="{0AD69EDB-00F9-44B1-B12C-F815EDC79825}" type="parTrans" cxnId="{C91C88C7-32A5-4510-98D1-1F7CE4DFEF78}">
      <dgm:prSet/>
      <dgm:spPr/>
      <dgm:t>
        <a:bodyPr/>
        <a:lstStyle/>
        <a:p>
          <a:endParaRPr lang="en-AE"/>
        </a:p>
      </dgm:t>
    </dgm:pt>
    <dgm:pt modelId="{74FC40B0-58AC-4229-8E18-3AD886B1F05C}" type="sibTrans" cxnId="{C91C88C7-32A5-4510-98D1-1F7CE4DFEF78}">
      <dgm:prSet/>
      <dgm:spPr/>
      <dgm:t>
        <a:bodyPr/>
        <a:lstStyle/>
        <a:p>
          <a:endParaRPr lang="en-AE"/>
        </a:p>
      </dgm:t>
    </dgm:pt>
    <dgm:pt modelId="{60109534-F6F6-40FE-B193-1FCCFCB6E73A}">
      <dgm:prSet/>
      <dgm:spPr/>
      <dgm:t>
        <a:bodyPr/>
        <a:lstStyle/>
        <a:p>
          <a:pPr>
            <a:buFont typeface="Arial" panose="020B0604020202020204" pitchFamily="34" charset="0"/>
            <a:buChar char="•"/>
          </a:pPr>
          <a:r>
            <a:rPr lang="en-US" b="0" i="0" dirty="0"/>
            <a:t>Privileged User Lifecycle Management</a:t>
          </a:r>
        </a:p>
      </dgm:t>
    </dgm:pt>
    <dgm:pt modelId="{1E17BDC9-AE26-48AC-AB36-EF999998D391}" type="parTrans" cxnId="{819173A7-1436-42B1-BFDD-A9A4C84303FA}">
      <dgm:prSet/>
      <dgm:spPr/>
      <dgm:t>
        <a:bodyPr/>
        <a:lstStyle/>
        <a:p>
          <a:endParaRPr lang="en-AE"/>
        </a:p>
      </dgm:t>
    </dgm:pt>
    <dgm:pt modelId="{CAB6E4C2-F9AC-43E6-9416-3ADB2E3B4D4A}" type="sibTrans" cxnId="{819173A7-1436-42B1-BFDD-A9A4C84303FA}">
      <dgm:prSet/>
      <dgm:spPr/>
      <dgm:t>
        <a:bodyPr/>
        <a:lstStyle/>
        <a:p>
          <a:endParaRPr lang="en-AE"/>
        </a:p>
      </dgm:t>
    </dgm:pt>
    <dgm:pt modelId="{5572CED4-B029-465B-8A68-CD5D36CD73F1}">
      <dgm:prSet/>
      <dgm:spPr/>
      <dgm:t>
        <a:bodyPr/>
        <a:lstStyle/>
        <a:p>
          <a:pPr>
            <a:buFont typeface="Arial" panose="020B0604020202020204" pitchFamily="34" charset="0"/>
            <a:buChar char="•"/>
          </a:pPr>
          <a:r>
            <a:rPr lang="en-US" b="0" i="0" dirty="0"/>
            <a:t>User Management Complexity</a:t>
          </a:r>
        </a:p>
      </dgm:t>
    </dgm:pt>
    <dgm:pt modelId="{57A1896A-B3A9-42AF-8A84-9719FEFF4026}" type="parTrans" cxnId="{6DB74B2E-16C6-48F5-8E7E-522A953720EF}">
      <dgm:prSet/>
      <dgm:spPr/>
      <dgm:t>
        <a:bodyPr/>
        <a:lstStyle/>
        <a:p>
          <a:endParaRPr lang="en-AE"/>
        </a:p>
      </dgm:t>
    </dgm:pt>
    <dgm:pt modelId="{95F1A29E-1750-43C3-8811-821F7A350950}" type="sibTrans" cxnId="{6DB74B2E-16C6-48F5-8E7E-522A953720EF}">
      <dgm:prSet/>
      <dgm:spPr/>
      <dgm:t>
        <a:bodyPr/>
        <a:lstStyle/>
        <a:p>
          <a:endParaRPr lang="en-AE"/>
        </a:p>
      </dgm:t>
    </dgm:pt>
    <dgm:pt modelId="{C0BDC9D5-4ADA-4266-84B3-E41F73B75819}">
      <dgm:prSet/>
      <dgm:spPr/>
      <dgm:t>
        <a:bodyPr/>
        <a:lstStyle/>
        <a:p>
          <a:pPr>
            <a:buFont typeface="Arial" panose="020B0604020202020204" pitchFamily="34" charset="0"/>
            <a:buChar char="•"/>
          </a:pPr>
          <a:r>
            <a:rPr lang="en-US" b="0" i="0" dirty="0"/>
            <a:t>Lack of Visibility</a:t>
          </a:r>
        </a:p>
      </dgm:t>
    </dgm:pt>
    <dgm:pt modelId="{73BD667D-0DE7-4446-9233-84EDC4B43EBA}" type="parTrans" cxnId="{66C02813-A555-4BED-9B20-356E3963D8C8}">
      <dgm:prSet/>
      <dgm:spPr/>
      <dgm:t>
        <a:bodyPr/>
        <a:lstStyle/>
        <a:p>
          <a:endParaRPr lang="en-AE"/>
        </a:p>
      </dgm:t>
    </dgm:pt>
    <dgm:pt modelId="{55662968-A2AB-44B0-A55E-7E793F3F96A0}" type="sibTrans" cxnId="{66C02813-A555-4BED-9B20-356E3963D8C8}">
      <dgm:prSet/>
      <dgm:spPr/>
      <dgm:t>
        <a:bodyPr/>
        <a:lstStyle/>
        <a:p>
          <a:endParaRPr lang="en-AE"/>
        </a:p>
      </dgm:t>
    </dgm:pt>
    <dgm:pt modelId="{98CD7150-D4B2-4128-B12C-F9DD79E19E03}">
      <dgm:prSet/>
      <dgm:spPr/>
      <dgm:t>
        <a:bodyPr/>
        <a:lstStyle/>
        <a:p>
          <a:pPr>
            <a:buFont typeface="Arial" panose="020B0604020202020204" pitchFamily="34" charset="0"/>
            <a:buChar char="•"/>
          </a:pPr>
          <a:r>
            <a:rPr lang="en-US" b="0" i="0" dirty="0"/>
            <a:t>End Point Focused Attacks</a:t>
          </a:r>
        </a:p>
      </dgm:t>
    </dgm:pt>
    <dgm:pt modelId="{2020DEDD-999A-4C9B-B741-93875EB515E5}" type="parTrans" cxnId="{78FC75CF-A018-4487-B18D-7BB42018719C}">
      <dgm:prSet/>
      <dgm:spPr/>
      <dgm:t>
        <a:bodyPr/>
        <a:lstStyle/>
        <a:p>
          <a:endParaRPr lang="en-AE"/>
        </a:p>
      </dgm:t>
    </dgm:pt>
    <dgm:pt modelId="{5BE75736-8BC8-4B7D-A8E3-934D8500E1BD}" type="sibTrans" cxnId="{78FC75CF-A018-4487-B18D-7BB42018719C}">
      <dgm:prSet/>
      <dgm:spPr/>
      <dgm:t>
        <a:bodyPr/>
        <a:lstStyle/>
        <a:p>
          <a:endParaRPr lang="en-AE"/>
        </a:p>
      </dgm:t>
    </dgm:pt>
    <dgm:pt modelId="{68718F8F-2214-4272-8FCE-A31141FF3662}">
      <dgm:prSet/>
      <dgm:spPr/>
      <dgm:t>
        <a:bodyPr/>
        <a:lstStyle/>
        <a:p>
          <a:pPr>
            <a:buFont typeface="Arial" panose="020B0604020202020204" pitchFamily="34" charset="0"/>
            <a:buChar char="•"/>
          </a:pPr>
          <a:r>
            <a:rPr lang="en-US" b="0" i="0" dirty="0"/>
            <a:t>Poor Credential Security</a:t>
          </a:r>
        </a:p>
      </dgm:t>
    </dgm:pt>
    <dgm:pt modelId="{06659855-B4A3-445A-AF99-AC427E1E7E53}" type="parTrans" cxnId="{D5FFE62A-780A-4A53-BB5B-C5A8382029A6}">
      <dgm:prSet/>
      <dgm:spPr/>
      <dgm:t>
        <a:bodyPr/>
        <a:lstStyle/>
        <a:p>
          <a:endParaRPr lang="en-AE"/>
        </a:p>
      </dgm:t>
    </dgm:pt>
    <dgm:pt modelId="{1C43A8F9-46AB-4C11-A848-4A0A8309BC24}" type="sibTrans" cxnId="{D5FFE62A-780A-4A53-BB5B-C5A8382029A6}">
      <dgm:prSet/>
      <dgm:spPr/>
      <dgm:t>
        <a:bodyPr/>
        <a:lstStyle/>
        <a:p>
          <a:endParaRPr lang="en-AE"/>
        </a:p>
      </dgm:t>
    </dgm:pt>
    <dgm:pt modelId="{A41473DB-04D9-4731-BDD8-5C5CFD465AF1}">
      <dgm:prSet/>
      <dgm:spPr/>
      <dgm:t>
        <a:bodyPr/>
        <a:lstStyle/>
        <a:p>
          <a:pPr>
            <a:buFont typeface="Arial" panose="020B0604020202020204" pitchFamily="34" charset="0"/>
            <a:buChar char="•"/>
          </a:pPr>
          <a:r>
            <a:rPr lang="en-US" b="0" i="0" dirty="0"/>
            <a:t>Shifting Risk Profiles</a:t>
          </a:r>
        </a:p>
      </dgm:t>
    </dgm:pt>
    <dgm:pt modelId="{7CB4A4D9-862B-4002-AAED-D4837D76274D}" type="parTrans" cxnId="{242CD6A7-6989-4D7A-A455-13ED9A0E3C0D}">
      <dgm:prSet/>
      <dgm:spPr/>
      <dgm:t>
        <a:bodyPr/>
        <a:lstStyle/>
        <a:p>
          <a:endParaRPr lang="en-AE"/>
        </a:p>
      </dgm:t>
    </dgm:pt>
    <dgm:pt modelId="{69A8B671-4763-47EF-BDD6-41D63373B4B6}" type="sibTrans" cxnId="{242CD6A7-6989-4D7A-A455-13ED9A0E3C0D}">
      <dgm:prSet/>
      <dgm:spPr/>
      <dgm:t>
        <a:bodyPr/>
        <a:lstStyle/>
        <a:p>
          <a:endParaRPr lang="en-AE"/>
        </a:p>
      </dgm:t>
    </dgm:pt>
    <dgm:pt modelId="{F84A193B-4972-454C-8B2F-429F0D014D84}">
      <dgm:prSet/>
      <dgm:spPr/>
      <dgm:t>
        <a:bodyPr/>
        <a:lstStyle/>
        <a:p>
          <a:pPr>
            <a:buFont typeface="Arial" panose="020B0604020202020204" pitchFamily="34" charset="0"/>
            <a:buChar char="•"/>
          </a:pPr>
          <a:r>
            <a:rPr lang="en-US" b="0" i="0"/>
            <a:t>Excess Permissions</a:t>
          </a:r>
          <a:endParaRPr lang="en-US" b="0" i="0" dirty="0"/>
        </a:p>
      </dgm:t>
    </dgm:pt>
    <dgm:pt modelId="{E02AC455-9A49-486C-9AD7-134FBE16E84E}" type="parTrans" cxnId="{6A0E6167-7817-4AAC-8CBA-E04BD990FE38}">
      <dgm:prSet/>
      <dgm:spPr/>
      <dgm:t>
        <a:bodyPr/>
        <a:lstStyle/>
        <a:p>
          <a:endParaRPr lang="en-AE"/>
        </a:p>
      </dgm:t>
    </dgm:pt>
    <dgm:pt modelId="{1D0A24F9-1D10-4A16-9F3B-ED112CA0F21A}" type="sibTrans" cxnId="{6A0E6167-7817-4AAC-8CBA-E04BD990FE38}">
      <dgm:prSet/>
      <dgm:spPr/>
      <dgm:t>
        <a:bodyPr/>
        <a:lstStyle/>
        <a:p>
          <a:endParaRPr lang="en-AE"/>
        </a:p>
      </dgm:t>
    </dgm:pt>
    <dgm:pt modelId="{04F6427A-3494-4184-868F-034BE15848F0}" type="pres">
      <dgm:prSet presAssocID="{8DD62F24-4AA0-4EF5-B64E-AA40A6A95DCA}" presName="diagram" presStyleCnt="0">
        <dgm:presLayoutVars>
          <dgm:dir/>
          <dgm:resizeHandles val="exact"/>
        </dgm:presLayoutVars>
      </dgm:prSet>
      <dgm:spPr/>
    </dgm:pt>
    <dgm:pt modelId="{32FB42BE-CE15-4BE6-AD25-F4B8011F9F1D}" type="pres">
      <dgm:prSet presAssocID="{57E35A43-1C73-42CE-A7FA-908A379C817A}" presName="node" presStyleLbl="node1" presStyleIdx="0" presStyleCnt="4">
        <dgm:presLayoutVars>
          <dgm:bulletEnabled val="1"/>
        </dgm:presLayoutVars>
      </dgm:prSet>
      <dgm:spPr/>
    </dgm:pt>
    <dgm:pt modelId="{B0477BFF-1ACC-451B-AAFD-71DA253BD49D}" type="pres">
      <dgm:prSet presAssocID="{6E808B00-FA32-4E4F-AEE9-AC363CB98508}" presName="sibTrans" presStyleCnt="0"/>
      <dgm:spPr/>
    </dgm:pt>
    <dgm:pt modelId="{7CAE5C02-1CC8-4FF0-8EB6-B8FC36184EFD}" type="pres">
      <dgm:prSet presAssocID="{FC21DCF6-94C4-4AB6-9912-20A2676CA92D}" presName="node" presStyleLbl="node1" presStyleIdx="1" presStyleCnt="4">
        <dgm:presLayoutVars>
          <dgm:bulletEnabled val="1"/>
        </dgm:presLayoutVars>
      </dgm:prSet>
      <dgm:spPr/>
    </dgm:pt>
    <dgm:pt modelId="{56AC275A-F52D-475B-B9DE-E77329FC9CB8}" type="pres">
      <dgm:prSet presAssocID="{EE3C6656-0B51-4146-9C86-C1BDC3F2EB3C}" presName="sibTrans" presStyleCnt="0"/>
      <dgm:spPr/>
    </dgm:pt>
    <dgm:pt modelId="{C407CA95-76A5-4734-B54A-F3B526A11860}" type="pres">
      <dgm:prSet presAssocID="{C424D3DA-52D5-44E5-B8C9-2C0C1E91C99D}" presName="node" presStyleLbl="node1" presStyleIdx="2" presStyleCnt="4">
        <dgm:presLayoutVars>
          <dgm:bulletEnabled val="1"/>
        </dgm:presLayoutVars>
      </dgm:prSet>
      <dgm:spPr/>
    </dgm:pt>
    <dgm:pt modelId="{64071C8A-AD29-43FB-8CAF-5BA5247D5868}" type="pres">
      <dgm:prSet presAssocID="{562B5406-3884-488E-9621-C216722BE85C}" presName="sibTrans" presStyleCnt="0"/>
      <dgm:spPr/>
    </dgm:pt>
    <dgm:pt modelId="{7F2B0435-79D1-4610-8CFC-596D435A101F}" type="pres">
      <dgm:prSet presAssocID="{60109534-F6F6-40FE-B193-1FCCFCB6E73A}" presName="node" presStyleLbl="node1" presStyleIdx="3" presStyleCnt="4">
        <dgm:presLayoutVars>
          <dgm:bulletEnabled val="1"/>
        </dgm:presLayoutVars>
      </dgm:prSet>
      <dgm:spPr/>
    </dgm:pt>
  </dgm:ptLst>
  <dgm:cxnLst>
    <dgm:cxn modelId="{66C02813-A555-4BED-9B20-356E3963D8C8}" srcId="{60109534-F6F6-40FE-B193-1FCCFCB6E73A}" destId="{C0BDC9D5-4ADA-4266-84B3-E41F73B75819}" srcOrd="1" destOrd="0" parTransId="{73BD667D-0DE7-4446-9233-84EDC4B43EBA}" sibTransId="{55662968-A2AB-44B0-A55E-7E793F3F96A0}"/>
    <dgm:cxn modelId="{2CA2BB13-E1BA-4AFB-BF2F-644C5C1114C0}" srcId="{57E35A43-1C73-42CE-A7FA-908A379C817A}" destId="{B7823DCB-64F9-456B-992F-4E59283EB5C5}" srcOrd="1" destOrd="0" parTransId="{D79E1B53-51D8-4784-B6F3-6E5FA77E3D26}" sibTransId="{6AAE227D-8361-422F-83E6-26712EC5B0C5}"/>
    <dgm:cxn modelId="{49597115-FC5E-40E2-85FB-823CE720EC6A}" srcId="{57E35A43-1C73-42CE-A7FA-908A379C817A}" destId="{3FB77051-67F3-44D8-9510-741262426B4B}" srcOrd="0" destOrd="0" parTransId="{B17E0A39-C724-4391-8DD7-E424391D976A}" sibTransId="{2C4D4325-DCC4-4623-9887-8572171AECC1}"/>
    <dgm:cxn modelId="{26DC7A17-6B12-4490-A8CE-9FF62CBCF5E5}" type="presOf" srcId="{3F393D00-CAF5-445C-B64C-181242060978}" destId="{C407CA95-76A5-4734-B54A-F3B526A11860}" srcOrd="0" destOrd="2" presId="urn:microsoft.com/office/officeart/2005/8/layout/default"/>
    <dgm:cxn modelId="{022B7C1B-6C7A-4905-BBBC-240D3A3963BB}" srcId="{8DD62F24-4AA0-4EF5-B64E-AA40A6A95DCA}" destId="{FC21DCF6-94C4-4AB6-9912-20A2676CA92D}" srcOrd="1" destOrd="0" parTransId="{BECCB82C-F5A6-4F9E-B9AB-86D11E1D9224}" sibTransId="{EE3C6656-0B51-4146-9C86-C1BDC3F2EB3C}"/>
    <dgm:cxn modelId="{D5FFE62A-780A-4A53-BB5B-C5A8382029A6}" srcId="{FC21DCF6-94C4-4AB6-9912-20A2676CA92D}" destId="{68718F8F-2214-4272-8FCE-A31141FF3662}" srcOrd="2" destOrd="0" parTransId="{06659855-B4A3-445A-AF99-AC427E1E7E53}" sibTransId="{1C43A8F9-46AB-4C11-A848-4A0A8309BC24}"/>
    <dgm:cxn modelId="{2053A62D-192D-4E68-8EF6-941FD04BA4EE}" srcId="{8DD62F24-4AA0-4EF5-B64E-AA40A6A95DCA}" destId="{C424D3DA-52D5-44E5-B8C9-2C0C1E91C99D}" srcOrd="2" destOrd="0" parTransId="{E137BC8A-2788-48D6-AC64-13D38EC9458A}" sibTransId="{562B5406-3884-488E-9621-C216722BE85C}"/>
    <dgm:cxn modelId="{6DB74B2E-16C6-48F5-8E7E-522A953720EF}" srcId="{60109534-F6F6-40FE-B193-1FCCFCB6E73A}" destId="{5572CED4-B029-465B-8A68-CD5D36CD73F1}" srcOrd="0" destOrd="0" parTransId="{57A1896A-B3A9-42AF-8A84-9719FEFF4026}" sibTransId="{95F1A29E-1750-43C3-8811-821F7A350950}"/>
    <dgm:cxn modelId="{897CEC63-9F63-4815-8D6B-81EA25587937}" type="presOf" srcId="{F84A193B-4972-454C-8B2F-429F0D014D84}" destId="{7F2B0435-79D1-4610-8CFC-596D435A101F}" srcOrd="0" destOrd="3" presId="urn:microsoft.com/office/officeart/2005/8/layout/default"/>
    <dgm:cxn modelId="{01B17964-4680-466C-9FBA-6A1D1D806C4B}" type="presOf" srcId="{5572CED4-B029-465B-8A68-CD5D36CD73F1}" destId="{7F2B0435-79D1-4610-8CFC-596D435A101F}" srcOrd="0" destOrd="1" presId="urn:microsoft.com/office/officeart/2005/8/layout/default"/>
    <dgm:cxn modelId="{6A0E6167-7817-4AAC-8CBA-E04BD990FE38}" srcId="{60109534-F6F6-40FE-B193-1FCCFCB6E73A}" destId="{F84A193B-4972-454C-8B2F-429F0D014D84}" srcOrd="2" destOrd="0" parTransId="{E02AC455-9A49-486C-9AD7-134FBE16E84E}" sibTransId="{1D0A24F9-1D10-4A16-9F3B-ED112CA0F21A}"/>
    <dgm:cxn modelId="{C4F60F49-47C7-4888-B763-7CE6B2813EF7}" type="presOf" srcId="{8DD62F24-4AA0-4EF5-B64E-AA40A6A95DCA}" destId="{04F6427A-3494-4184-868F-034BE15848F0}" srcOrd="0" destOrd="0" presId="urn:microsoft.com/office/officeart/2005/8/layout/default"/>
    <dgm:cxn modelId="{2921294C-4AF5-4F18-862F-E7CE7B5526C1}" srcId="{FC21DCF6-94C4-4AB6-9912-20A2676CA92D}" destId="{A0DB1765-43DB-45A5-8E18-F07F6A561CE6}" srcOrd="0" destOrd="0" parTransId="{5CDC3577-3D5B-48C0-8A36-FB9F49047326}" sibTransId="{EAF3C48B-4CFB-4151-86E4-C3FFFF826CCB}"/>
    <dgm:cxn modelId="{B59D5F6F-7282-46B8-B143-595C97E22A64}" type="presOf" srcId="{3FB77051-67F3-44D8-9510-741262426B4B}" destId="{32FB42BE-CE15-4BE6-AD25-F4B8011F9F1D}" srcOrd="0" destOrd="1" presId="urn:microsoft.com/office/officeart/2005/8/layout/default"/>
    <dgm:cxn modelId="{8E01EA74-EFE2-4CEE-9592-FD0D33B7F0B2}" type="presOf" srcId="{A0DB1765-43DB-45A5-8E18-F07F6A561CE6}" destId="{7CAE5C02-1CC8-4FF0-8EB6-B8FC36184EFD}" srcOrd="0" destOrd="1" presId="urn:microsoft.com/office/officeart/2005/8/layout/default"/>
    <dgm:cxn modelId="{CA255778-F28A-4CB7-8409-5FE5F1CA0FED}" type="presOf" srcId="{BA39FC99-8888-46ED-A05E-78299DCF0DFA}" destId="{7CAE5C02-1CC8-4FF0-8EB6-B8FC36184EFD}" srcOrd="0" destOrd="2" presId="urn:microsoft.com/office/officeart/2005/8/layout/default"/>
    <dgm:cxn modelId="{4021FB59-C82E-48B8-9770-A2A270E70CFA}" type="presOf" srcId="{68718F8F-2214-4272-8FCE-A31141FF3662}" destId="{7CAE5C02-1CC8-4FF0-8EB6-B8FC36184EFD}" srcOrd="0" destOrd="3" presId="urn:microsoft.com/office/officeart/2005/8/layout/default"/>
    <dgm:cxn modelId="{81823B5A-6341-4856-9760-D5D35FB5D3C4}" srcId="{8DD62F24-4AA0-4EF5-B64E-AA40A6A95DCA}" destId="{57E35A43-1C73-42CE-A7FA-908A379C817A}" srcOrd="0" destOrd="0" parTransId="{2695B55F-F917-4BCF-A3AB-50CF4BEC7255}" sibTransId="{6E808B00-FA32-4E4F-AEE9-AC363CB98508}"/>
    <dgm:cxn modelId="{45A5737C-898C-4401-A5AE-8A210F5B0E71}" type="presOf" srcId="{B7823DCB-64F9-456B-992F-4E59283EB5C5}" destId="{32FB42BE-CE15-4BE6-AD25-F4B8011F9F1D}" srcOrd="0" destOrd="2" presId="urn:microsoft.com/office/officeart/2005/8/layout/default"/>
    <dgm:cxn modelId="{8A7D1582-2BFC-4E12-AB10-8A363CA5AF46}" type="presOf" srcId="{A41473DB-04D9-4731-BDD8-5C5CFD465AF1}" destId="{C407CA95-76A5-4734-B54A-F3B526A11860}" srcOrd="0" destOrd="3" presId="urn:microsoft.com/office/officeart/2005/8/layout/default"/>
    <dgm:cxn modelId="{A4A1FF84-EE10-47D6-A972-6A5AFBFC3DCD}" srcId="{FC21DCF6-94C4-4AB6-9912-20A2676CA92D}" destId="{BA39FC99-8888-46ED-A05E-78299DCF0DFA}" srcOrd="1" destOrd="0" parTransId="{E93A965F-291D-41CB-A2F1-59AFB28C2968}" sibTransId="{655E849C-E762-4C54-9BCF-7B2DBA524F4B}"/>
    <dgm:cxn modelId="{42C59987-754F-44A1-A687-CF457B2DC9E3}" type="presOf" srcId="{60109534-F6F6-40FE-B193-1FCCFCB6E73A}" destId="{7F2B0435-79D1-4610-8CFC-596D435A101F}" srcOrd="0" destOrd="0" presId="urn:microsoft.com/office/officeart/2005/8/layout/default"/>
    <dgm:cxn modelId="{995B4190-4CBC-4995-BA75-FD75623642DF}" srcId="{C424D3DA-52D5-44E5-B8C9-2C0C1E91C99D}" destId="{B19C71F1-20FD-400B-9612-D498F7C56C07}" srcOrd="0" destOrd="0" parTransId="{B4DE46D9-828D-4361-B883-D5871D6684F4}" sibTransId="{AF0F93C1-8553-45B5-B7EB-B26FA98CAD6B}"/>
    <dgm:cxn modelId="{8F9CBB9C-0C5D-470A-8CB0-8E701D02CADA}" type="presOf" srcId="{C0BDC9D5-4ADA-4266-84B3-E41F73B75819}" destId="{7F2B0435-79D1-4610-8CFC-596D435A101F}" srcOrd="0" destOrd="2" presId="urn:microsoft.com/office/officeart/2005/8/layout/default"/>
    <dgm:cxn modelId="{819173A7-1436-42B1-BFDD-A9A4C84303FA}" srcId="{8DD62F24-4AA0-4EF5-B64E-AA40A6A95DCA}" destId="{60109534-F6F6-40FE-B193-1FCCFCB6E73A}" srcOrd="3" destOrd="0" parTransId="{1E17BDC9-AE26-48AC-AB36-EF999998D391}" sibTransId="{CAB6E4C2-F9AC-43E6-9416-3ADB2E3B4D4A}"/>
    <dgm:cxn modelId="{242CD6A7-6989-4D7A-A455-13ED9A0E3C0D}" srcId="{C424D3DA-52D5-44E5-B8C9-2C0C1E91C99D}" destId="{A41473DB-04D9-4731-BDD8-5C5CFD465AF1}" srcOrd="2" destOrd="0" parTransId="{7CB4A4D9-862B-4002-AAED-D4837D76274D}" sibTransId="{69A8B671-4763-47EF-BDD6-41D63373B4B6}"/>
    <dgm:cxn modelId="{C91C88C7-32A5-4510-98D1-1F7CE4DFEF78}" srcId="{C424D3DA-52D5-44E5-B8C9-2C0C1E91C99D}" destId="{3F393D00-CAF5-445C-B64C-181242060978}" srcOrd="1" destOrd="0" parTransId="{0AD69EDB-00F9-44B1-B12C-F815EDC79825}" sibTransId="{74FC40B0-58AC-4229-8E18-3AD886B1F05C}"/>
    <dgm:cxn modelId="{78FC75CF-A018-4487-B18D-7BB42018719C}" srcId="{57E35A43-1C73-42CE-A7FA-908A379C817A}" destId="{98CD7150-D4B2-4128-B12C-F9DD79E19E03}" srcOrd="2" destOrd="0" parTransId="{2020DEDD-999A-4C9B-B741-93875EB515E5}" sibTransId="{5BE75736-8BC8-4B7D-A8E3-934D8500E1BD}"/>
    <dgm:cxn modelId="{2CE96AE2-99CC-4B45-B3B8-F1E9BF7FF29B}" type="presOf" srcId="{FC21DCF6-94C4-4AB6-9912-20A2676CA92D}" destId="{7CAE5C02-1CC8-4FF0-8EB6-B8FC36184EFD}" srcOrd="0" destOrd="0" presId="urn:microsoft.com/office/officeart/2005/8/layout/default"/>
    <dgm:cxn modelId="{B8ABBCE9-673E-4083-BC20-E298F6241E5F}" type="presOf" srcId="{C424D3DA-52D5-44E5-B8C9-2C0C1E91C99D}" destId="{C407CA95-76A5-4734-B54A-F3B526A11860}" srcOrd="0" destOrd="0" presId="urn:microsoft.com/office/officeart/2005/8/layout/default"/>
    <dgm:cxn modelId="{62A40BF5-02D7-4089-90F8-3F42887A36FB}" type="presOf" srcId="{98CD7150-D4B2-4128-B12C-F9DD79E19E03}" destId="{32FB42BE-CE15-4BE6-AD25-F4B8011F9F1D}" srcOrd="0" destOrd="3" presId="urn:microsoft.com/office/officeart/2005/8/layout/default"/>
    <dgm:cxn modelId="{366ADFFD-E22F-4044-97E8-FF29A2B1EA2B}" type="presOf" srcId="{57E35A43-1C73-42CE-A7FA-908A379C817A}" destId="{32FB42BE-CE15-4BE6-AD25-F4B8011F9F1D}" srcOrd="0" destOrd="0" presId="urn:microsoft.com/office/officeart/2005/8/layout/default"/>
    <dgm:cxn modelId="{84788AFE-B748-4661-AC16-20D1F5217735}" type="presOf" srcId="{B19C71F1-20FD-400B-9612-D498F7C56C07}" destId="{C407CA95-76A5-4734-B54A-F3B526A11860}" srcOrd="0" destOrd="1" presId="urn:microsoft.com/office/officeart/2005/8/layout/default"/>
    <dgm:cxn modelId="{50E90E81-395F-4079-B468-9DCC6163E0F2}" type="presParOf" srcId="{04F6427A-3494-4184-868F-034BE15848F0}" destId="{32FB42BE-CE15-4BE6-AD25-F4B8011F9F1D}" srcOrd="0" destOrd="0" presId="urn:microsoft.com/office/officeart/2005/8/layout/default"/>
    <dgm:cxn modelId="{2039F2A5-853D-4954-BAC6-38FDCC1EBAF7}" type="presParOf" srcId="{04F6427A-3494-4184-868F-034BE15848F0}" destId="{B0477BFF-1ACC-451B-AAFD-71DA253BD49D}" srcOrd="1" destOrd="0" presId="urn:microsoft.com/office/officeart/2005/8/layout/default"/>
    <dgm:cxn modelId="{36A709DE-27E7-45F2-A1E0-FD9B5131F660}" type="presParOf" srcId="{04F6427A-3494-4184-868F-034BE15848F0}" destId="{7CAE5C02-1CC8-4FF0-8EB6-B8FC36184EFD}" srcOrd="2" destOrd="0" presId="urn:microsoft.com/office/officeart/2005/8/layout/default"/>
    <dgm:cxn modelId="{49210D09-EAC0-48BF-B286-70961E4247EE}" type="presParOf" srcId="{04F6427A-3494-4184-868F-034BE15848F0}" destId="{56AC275A-F52D-475B-B9DE-E77329FC9CB8}" srcOrd="3" destOrd="0" presId="urn:microsoft.com/office/officeart/2005/8/layout/default"/>
    <dgm:cxn modelId="{37CB07AE-845B-48D4-B949-63A8E92C2AB1}" type="presParOf" srcId="{04F6427A-3494-4184-868F-034BE15848F0}" destId="{C407CA95-76A5-4734-B54A-F3B526A11860}" srcOrd="4" destOrd="0" presId="urn:microsoft.com/office/officeart/2005/8/layout/default"/>
    <dgm:cxn modelId="{6D0E959D-363F-429D-8DF7-13A90520359B}" type="presParOf" srcId="{04F6427A-3494-4184-868F-034BE15848F0}" destId="{64071C8A-AD29-43FB-8CAF-5BA5247D5868}" srcOrd="5" destOrd="0" presId="urn:microsoft.com/office/officeart/2005/8/layout/default"/>
    <dgm:cxn modelId="{3B95BF57-3F72-4D5E-92B5-6C30687B2903}" type="presParOf" srcId="{04F6427A-3494-4184-868F-034BE15848F0}" destId="{7F2B0435-79D1-4610-8CFC-596D435A101F}"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DD62F24-4AA0-4EF5-B64E-AA40A6A95DCA}" type="doc">
      <dgm:prSet loTypeId="urn:diagrams.loki3.com/BracketList" loCatId="list" qsTypeId="urn:microsoft.com/office/officeart/2005/8/quickstyle/simple1" qsCatId="simple" csTypeId="urn:microsoft.com/office/officeart/2005/8/colors/colorful3" csCatId="colorful" phldr="1"/>
      <dgm:spPr/>
      <dgm:t>
        <a:bodyPr/>
        <a:lstStyle/>
        <a:p>
          <a:endParaRPr lang="en-AE"/>
        </a:p>
      </dgm:t>
    </dgm:pt>
    <dgm:pt modelId="{57E35A43-1C73-42CE-A7FA-908A379C817A}">
      <dgm:prSet/>
      <dgm:spPr/>
      <dgm:t>
        <a:bodyPr/>
        <a:lstStyle/>
        <a:p>
          <a:r>
            <a:rPr lang="en-US" b="0" i="0"/>
            <a:t>Define clear roles and responsibilities for IAM and PAM teams</a:t>
          </a:r>
          <a:endParaRPr lang="en-AE" dirty="0"/>
        </a:p>
      </dgm:t>
    </dgm:pt>
    <dgm:pt modelId="{2695B55F-F917-4BCF-A3AB-50CF4BEC7255}" type="parTrans" cxnId="{81823B5A-6341-4856-9760-D5D35FB5D3C4}">
      <dgm:prSet/>
      <dgm:spPr/>
      <dgm:t>
        <a:bodyPr/>
        <a:lstStyle/>
        <a:p>
          <a:endParaRPr lang="en-AE"/>
        </a:p>
      </dgm:t>
    </dgm:pt>
    <dgm:pt modelId="{6E808B00-FA32-4E4F-AEE9-AC363CB98508}" type="sibTrans" cxnId="{81823B5A-6341-4856-9760-D5D35FB5D3C4}">
      <dgm:prSet/>
      <dgm:spPr/>
      <dgm:t>
        <a:bodyPr/>
        <a:lstStyle/>
        <a:p>
          <a:endParaRPr lang="en-AE"/>
        </a:p>
      </dgm:t>
    </dgm:pt>
    <dgm:pt modelId="{15D4F5E5-6EBD-4F7B-8229-D01D790572C9}">
      <dgm:prSet/>
      <dgm:spPr/>
      <dgm:t>
        <a:bodyPr/>
        <a:lstStyle/>
        <a:p>
          <a:pPr>
            <a:buFont typeface="Arial" panose="020B0604020202020204" pitchFamily="34" charset="0"/>
            <a:buChar char="•"/>
          </a:pPr>
          <a:r>
            <a:rPr lang="en-US" b="0" i="0"/>
            <a:t>Clearly define who is responsible for managing identities and access rights, and who is responsible for managing privileged access</a:t>
          </a:r>
        </a:p>
      </dgm:t>
    </dgm:pt>
    <dgm:pt modelId="{3517EB53-2A3C-414B-AEDC-271E944060E4}" type="parTrans" cxnId="{6BB92156-6FD1-475A-8669-4E4D038E325F}">
      <dgm:prSet/>
      <dgm:spPr/>
      <dgm:t>
        <a:bodyPr/>
        <a:lstStyle/>
        <a:p>
          <a:endParaRPr lang="en-AE"/>
        </a:p>
      </dgm:t>
    </dgm:pt>
    <dgm:pt modelId="{9B7B6D5B-64FF-4120-A049-6F0572093155}" type="sibTrans" cxnId="{6BB92156-6FD1-475A-8669-4E4D038E325F}">
      <dgm:prSet/>
      <dgm:spPr/>
      <dgm:t>
        <a:bodyPr/>
        <a:lstStyle/>
        <a:p>
          <a:endParaRPr lang="en-AE"/>
        </a:p>
      </dgm:t>
    </dgm:pt>
    <dgm:pt modelId="{9BE82D1D-11EB-4F74-93CC-E1B233FF463B}">
      <dgm:prSet/>
      <dgm:spPr/>
      <dgm:t>
        <a:bodyPr/>
        <a:lstStyle/>
        <a:p>
          <a:pPr>
            <a:buFont typeface="Arial" panose="020B0604020202020204" pitchFamily="34" charset="0"/>
            <a:buChar char="•"/>
          </a:pPr>
          <a:r>
            <a:rPr lang="en-US" b="0" i="0"/>
            <a:t>Foster collaboration between the teams to ensure consistency in policies and processes</a:t>
          </a:r>
        </a:p>
      </dgm:t>
    </dgm:pt>
    <dgm:pt modelId="{A03F930B-7229-4EB2-A702-B6A3827F49B8}" type="parTrans" cxnId="{BDDF21D7-961F-47AA-AF00-612B184AF71E}">
      <dgm:prSet/>
      <dgm:spPr/>
      <dgm:t>
        <a:bodyPr/>
        <a:lstStyle/>
        <a:p>
          <a:endParaRPr lang="en-AE"/>
        </a:p>
      </dgm:t>
    </dgm:pt>
    <dgm:pt modelId="{A1C462BD-345B-4C85-B2D6-3B668B143CD0}" type="sibTrans" cxnId="{BDDF21D7-961F-47AA-AF00-612B184AF71E}">
      <dgm:prSet/>
      <dgm:spPr/>
      <dgm:t>
        <a:bodyPr/>
        <a:lstStyle/>
        <a:p>
          <a:endParaRPr lang="en-AE"/>
        </a:p>
      </dgm:t>
    </dgm:pt>
    <dgm:pt modelId="{C0A5CC60-6F31-44D9-8254-4AE4A23780E6}">
      <dgm:prSet/>
      <dgm:spPr/>
      <dgm:t>
        <a:bodyPr/>
        <a:lstStyle/>
        <a:p>
          <a:pPr>
            <a:buFont typeface="Arial" panose="020B0604020202020204" pitchFamily="34" charset="0"/>
            <a:buChar char="•"/>
          </a:pPr>
          <a:r>
            <a:rPr lang="en-US" b="0" i="0"/>
            <a:t>Establish a common data model and taxonomy</a:t>
          </a:r>
        </a:p>
      </dgm:t>
    </dgm:pt>
    <dgm:pt modelId="{E1956996-7A75-41F8-8070-9077FCCC2E4B}" type="parTrans" cxnId="{E9B81F09-5D19-4A33-86BB-96C688ED0382}">
      <dgm:prSet/>
      <dgm:spPr/>
      <dgm:t>
        <a:bodyPr/>
        <a:lstStyle/>
        <a:p>
          <a:endParaRPr lang="en-AE"/>
        </a:p>
      </dgm:t>
    </dgm:pt>
    <dgm:pt modelId="{9E932930-72F6-41B5-A85E-CF1FDEFE3826}" type="sibTrans" cxnId="{E9B81F09-5D19-4A33-86BB-96C688ED0382}">
      <dgm:prSet/>
      <dgm:spPr/>
      <dgm:t>
        <a:bodyPr/>
        <a:lstStyle/>
        <a:p>
          <a:endParaRPr lang="en-AE"/>
        </a:p>
      </dgm:t>
    </dgm:pt>
    <dgm:pt modelId="{00610ECF-06C3-4195-82EC-54236FCFB98A}">
      <dgm:prSet/>
      <dgm:spPr/>
      <dgm:t>
        <a:bodyPr/>
        <a:lstStyle/>
        <a:p>
          <a:pPr>
            <a:buFont typeface="Arial" panose="020B0604020202020204" pitchFamily="34" charset="0"/>
            <a:buChar char="•"/>
          </a:pPr>
          <a:r>
            <a:rPr lang="en-US" b="0" i="0"/>
            <a:t>Establish a common vocabulary for identity, roles, and privileges</a:t>
          </a:r>
        </a:p>
      </dgm:t>
    </dgm:pt>
    <dgm:pt modelId="{6D15D582-7A6B-40DD-B56A-E085F2A775E8}" type="parTrans" cxnId="{E5BF815B-46F2-416F-85FF-764A74F5456F}">
      <dgm:prSet/>
      <dgm:spPr/>
      <dgm:t>
        <a:bodyPr/>
        <a:lstStyle/>
        <a:p>
          <a:endParaRPr lang="en-AE"/>
        </a:p>
      </dgm:t>
    </dgm:pt>
    <dgm:pt modelId="{23C9BE13-74C3-444D-B911-1412793994B5}" type="sibTrans" cxnId="{E5BF815B-46F2-416F-85FF-764A74F5456F}">
      <dgm:prSet/>
      <dgm:spPr/>
      <dgm:t>
        <a:bodyPr/>
        <a:lstStyle/>
        <a:p>
          <a:endParaRPr lang="en-AE"/>
        </a:p>
      </dgm:t>
    </dgm:pt>
    <dgm:pt modelId="{BA6509F9-D887-417A-B3D9-1C0D3B70689F}">
      <dgm:prSet/>
      <dgm:spPr/>
      <dgm:t>
        <a:bodyPr/>
        <a:lstStyle/>
        <a:p>
          <a:pPr>
            <a:buFont typeface="Arial" panose="020B0604020202020204" pitchFamily="34" charset="0"/>
            <a:buChar char="•"/>
          </a:pPr>
          <a:r>
            <a:rPr lang="en-US" b="0" i="0"/>
            <a:t>Ensure consistency in data formats and definitions across IAM and PAM solutions</a:t>
          </a:r>
        </a:p>
      </dgm:t>
    </dgm:pt>
    <dgm:pt modelId="{B787F850-16AD-459E-B6B9-0BF4C46233F1}" type="parTrans" cxnId="{261E87A5-2FFE-450A-8079-6DAD1E7C70FB}">
      <dgm:prSet/>
      <dgm:spPr/>
      <dgm:t>
        <a:bodyPr/>
        <a:lstStyle/>
        <a:p>
          <a:endParaRPr lang="en-AE"/>
        </a:p>
      </dgm:t>
    </dgm:pt>
    <dgm:pt modelId="{A43B6025-D78D-48FF-98E9-C289D5F26D82}" type="sibTrans" cxnId="{261E87A5-2FFE-450A-8079-6DAD1E7C70FB}">
      <dgm:prSet/>
      <dgm:spPr/>
      <dgm:t>
        <a:bodyPr/>
        <a:lstStyle/>
        <a:p>
          <a:endParaRPr lang="en-AE"/>
        </a:p>
      </dgm:t>
    </dgm:pt>
    <dgm:pt modelId="{A62C06A0-6B62-4629-BC9E-9CC81721B4E7}">
      <dgm:prSet/>
      <dgm:spPr/>
      <dgm:t>
        <a:bodyPr/>
        <a:lstStyle/>
        <a:p>
          <a:pPr>
            <a:buFont typeface="Arial" panose="020B0604020202020204" pitchFamily="34" charset="0"/>
            <a:buChar char="•"/>
          </a:pPr>
          <a:r>
            <a:rPr lang="en-US" b="0" i="0"/>
            <a:t>Leverage a common identity store</a:t>
          </a:r>
        </a:p>
      </dgm:t>
    </dgm:pt>
    <dgm:pt modelId="{31CAE6D3-1AFC-4A75-A32F-7F069B3BE6E5}" type="parTrans" cxnId="{F76B1AE6-05AF-4225-BDC3-6B5DF22E249C}">
      <dgm:prSet/>
      <dgm:spPr/>
      <dgm:t>
        <a:bodyPr/>
        <a:lstStyle/>
        <a:p>
          <a:endParaRPr lang="en-AE"/>
        </a:p>
      </dgm:t>
    </dgm:pt>
    <dgm:pt modelId="{9AAB88DD-89DF-4A9F-A910-BDC7771AB026}" type="sibTrans" cxnId="{F76B1AE6-05AF-4225-BDC3-6B5DF22E249C}">
      <dgm:prSet/>
      <dgm:spPr/>
      <dgm:t>
        <a:bodyPr/>
        <a:lstStyle/>
        <a:p>
          <a:endParaRPr lang="en-AE"/>
        </a:p>
      </dgm:t>
    </dgm:pt>
    <dgm:pt modelId="{0236BF3F-3AFD-436D-884D-702858833676}">
      <dgm:prSet/>
      <dgm:spPr/>
      <dgm:t>
        <a:bodyPr/>
        <a:lstStyle/>
        <a:p>
          <a:pPr>
            <a:buFont typeface="Arial" panose="020B0604020202020204" pitchFamily="34" charset="0"/>
            <a:buChar char="•"/>
          </a:pPr>
          <a:r>
            <a:rPr lang="en-US" b="0" i="0"/>
            <a:t>Implement a common directory service for users and privileged users</a:t>
          </a:r>
        </a:p>
      </dgm:t>
    </dgm:pt>
    <dgm:pt modelId="{E7989B59-71E9-4F1A-A89D-FDD24BF85B83}" type="parTrans" cxnId="{34C70D2E-5ED2-4026-B04C-3A842E1313DD}">
      <dgm:prSet/>
      <dgm:spPr/>
      <dgm:t>
        <a:bodyPr/>
        <a:lstStyle/>
        <a:p>
          <a:endParaRPr lang="en-AE"/>
        </a:p>
      </dgm:t>
    </dgm:pt>
    <dgm:pt modelId="{60D96763-43D4-48D0-BBAC-9F1A08EAB03E}" type="sibTrans" cxnId="{34C70D2E-5ED2-4026-B04C-3A842E1313DD}">
      <dgm:prSet/>
      <dgm:spPr/>
      <dgm:t>
        <a:bodyPr/>
        <a:lstStyle/>
        <a:p>
          <a:endParaRPr lang="en-AE"/>
        </a:p>
      </dgm:t>
    </dgm:pt>
    <dgm:pt modelId="{E77D46C2-E4E2-458C-84D2-AB3C464D9D8D}">
      <dgm:prSet/>
      <dgm:spPr/>
      <dgm:t>
        <a:bodyPr/>
        <a:lstStyle/>
        <a:p>
          <a:pPr>
            <a:buFont typeface="Arial" panose="020B0604020202020204" pitchFamily="34" charset="0"/>
            <a:buChar char="•"/>
          </a:pPr>
          <a:r>
            <a:rPr lang="en-US" b="0" i="0"/>
            <a:t>Ensure that both IAM and PAM solutions are integrated with the same directory service</a:t>
          </a:r>
        </a:p>
      </dgm:t>
    </dgm:pt>
    <dgm:pt modelId="{B3C0D93A-3DAD-40DD-9212-4789906A7FDD}" type="parTrans" cxnId="{1E6AC555-2853-4510-9BE6-069C72B46A88}">
      <dgm:prSet/>
      <dgm:spPr/>
      <dgm:t>
        <a:bodyPr/>
        <a:lstStyle/>
        <a:p>
          <a:endParaRPr lang="en-AE"/>
        </a:p>
      </dgm:t>
    </dgm:pt>
    <dgm:pt modelId="{61377E5F-7561-457A-A17C-68274B1B792B}" type="sibTrans" cxnId="{1E6AC555-2853-4510-9BE6-069C72B46A88}">
      <dgm:prSet/>
      <dgm:spPr/>
      <dgm:t>
        <a:bodyPr/>
        <a:lstStyle/>
        <a:p>
          <a:endParaRPr lang="en-AE"/>
        </a:p>
      </dgm:t>
    </dgm:pt>
    <dgm:pt modelId="{EAE9FF8E-B600-42A4-9643-D4A6736F4570}">
      <dgm:prSet/>
      <dgm:spPr/>
      <dgm:t>
        <a:bodyPr/>
        <a:lstStyle/>
        <a:p>
          <a:pPr>
            <a:buFont typeface="Arial" panose="020B0604020202020204" pitchFamily="34" charset="0"/>
            <a:buChar char="•"/>
          </a:pPr>
          <a:r>
            <a:rPr lang="en-US" b="0" i="0"/>
            <a:t>Implement single sign-on (SSO) for all users</a:t>
          </a:r>
        </a:p>
      </dgm:t>
    </dgm:pt>
    <dgm:pt modelId="{83BD5C45-8DE9-4DF6-88A7-F08227241842}" type="parTrans" cxnId="{E91D5AC1-C084-429A-B440-7922FDDAA551}">
      <dgm:prSet/>
      <dgm:spPr/>
      <dgm:t>
        <a:bodyPr/>
        <a:lstStyle/>
        <a:p>
          <a:endParaRPr lang="en-AE"/>
        </a:p>
      </dgm:t>
    </dgm:pt>
    <dgm:pt modelId="{9EE3F4B6-4AB8-43B5-A8E3-5BECB85164EF}" type="sibTrans" cxnId="{E91D5AC1-C084-429A-B440-7922FDDAA551}">
      <dgm:prSet/>
      <dgm:spPr/>
      <dgm:t>
        <a:bodyPr/>
        <a:lstStyle/>
        <a:p>
          <a:endParaRPr lang="en-AE"/>
        </a:p>
      </dgm:t>
    </dgm:pt>
    <dgm:pt modelId="{855EE2E9-A23A-48C4-A401-339B5EF25CFE}">
      <dgm:prSet/>
      <dgm:spPr/>
      <dgm:t>
        <a:bodyPr/>
        <a:lstStyle/>
        <a:p>
          <a:pPr>
            <a:buFont typeface="Arial" panose="020B0604020202020204" pitchFamily="34" charset="0"/>
            <a:buChar char="•"/>
          </a:pPr>
          <a:r>
            <a:rPr lang="en-US" b="0" i="0"/>
            <a:t>Enable seamless access to all systems and applications</a:t>
          </a:r>
        </a:p>
      </dgm:t>
    </dgm:pt>
    <dgm:pt modelId="{9AAF4C51-9FA9-41DD-B980-A9A3BCBF602E}" type="parTrans" cxnId="{5EB272AC-B6C7-4B23-9C0D-A90216A46D0A}">
      <dgm:prSet/>
      <dgm:spPr/>
      <dgm:t>
        <a:bodyPr/>
        <a:lstStyle/>
        <a:p>
          <a:endParaRPr lang="en-AE"/>
        </a:p>
      </dgm:t>
    </dgm:pt>
    <dgm:pt modelId="{60D57E0A-CB71-4962-B008-516D6D0A6B9F}" type="sibTrans" cxnId="{5EB272AC-B6C7-4B23-9C0D-A90216A46D0A}">
      <dgm:prSet/>
      <dgm:spPr/>
      <dgm:t>
        <a:bodyPr/>
        <a:lstStyle/>
        <a:p>
          <a:endParaRPr lang="en-AE"/>
        </a:p>
      </dgm:t>
    </dgm:pt>
    <dgm:pt modelId="{45B7B76A-0119-4C68-AA7C-4E1E98CE4B05}">
      <dgm:prSet/>
      <dgm:spPr/>
      <dgm:t>
        <a:bodyPr/>
        <a:lstStyle/>
        <a:p>
          <a:pPr>
            <a:buFont typeface="Arial" panose="020B0604020202020204" pitchFamily="34" charset="0"/>
            <a:buChar char="•"/>
          </a:pPr>
          <a:r>
            <a:rPr lang="en-US" b="0" i="0"/>
            <a:t>Reduce complexity and increase efficiency for users and administrators</a:t>
          </a:r>
        </a:p>
      </dgm:t>
    </dgm:pt>
    <dgm:pt modelId="{0086D1C6-6FBA-4142-A09C-7291CED6F52D}" type="parTrans" cxnId="{B4773520-E3FD-4759-826A-202DA50795C2}">
      <dgm:prSet/>
      <dgm:spPr/>
      <dgm:t>
        <a:bodyPr/>
        <a:lstStyle/>
        <a:p>
          <a:endParaRPr lang="en-AE"/>
        </a:p>
      </dgm:t>
    </dgm:pt>
    <dgm:pt modelId="{7DFB5694-F086-4081-B7AF-A60A78580A8F}" type="sibTrans" cxnId="{B4773520-E3FD-4759-826A-202DA50795C2}">
      <dgm:prSet/>
      <dgm:spPr/>
      <dgm:t>
        <a:bodyPr/>
        <a:lstStyle/>
        <a:p>
          <a:endParaRPr lang="en-AE"/>
        </a:p>
      </dgm:t>
    </dgm:pt>
    <dgm:pt modelId="{1613CDBF-14FC-441D-B381-3520337D1B83}">
      <dgm:prSet/>
      <dgm:spPr/>
      <dgm:t>
        <a:bodyPr/>
        <a:lstStyle/>
        <a:p>
          <a:pPr>
            <a:buFont typeface="Arial" panose="020B0604020202020204" pitchFamily="34" charset="0"/>
            <a:buChar char="•"/>
          </a:pPr>
          <a:r>
            <a:rPr lang="en-US" b="0" i="0"/>
            <a:t>Use a unified policy engine</a:t>
          </a:r>
        </a:p>
      </dgm:t>
    </dgm:pt>
    <dgm:pt modelId="{BB044FF1-A3FC-431A-ABE7-5B16C03AF36C}" type="parTrans" cxnId="{11328031-7C1F-45D2-9231-9B3A3733566B}">
      <dgm:prSet/>
      <dgm:spPr/>
      <dgm:t>
        <a:bodyPr/>
        <a:lstStyle/>
        <a:p>
          <a:endParaRPr lang="en-AE"/>
        </a:p>
      </dgm:t>
    </dgm:pt>
    <dgm:pt modelId="{9050DB11-6659-47B9-81B9-643366CACB21}" type="sibTrans" cxnId="{11328031-7C1F-45D2-9231-9B3A3733566B}">
      <dgm:prSet/>
      <dgm:spPr/>
      <dgm:t>
        <a:bodyPr/>
        <a:lstStyle/>
        <a:p>
          <a:endParaRPr lang="en-AE"/>
        </a:p>
      </dgm:t>
    </dgm:pt>
    <dgm:pt modelId="{FA6CB1F8-2DF4-491D-94DF-751E6AC092EE}">
      <dgm:prSet/>
      <dgm:spPr/>
      <dgm:t>
        <a:bodyPr/>
        <a:lstStyle/>
        <a:p>
          <a:pPr>
            <a:buFont typeface="Arial" panose="020B0604020202020204" pitchFamily="34" charset="0"/>
            <a:buChar char="•"/>
          </a:pPr>
          <a:r>
            <a:rPr lang="en-US" b="0" i="0"/>
            <a:t>Define access policies and rules for both IAM and PAM in one place</a:t>
          </a:r>
        </a:p>
      </dgm:t>
    </dgm:pt>
    <dgm:pt modelId="{82CFC160-3B4E-4180-BD41-682EDBDC697A}" type="parTrans" cxnId="{693A6D1C-E7CF-4243-9BEF-47EEAE2ACCA0}">
      <dgm:prSet/>
      <dgm:spPr/>
      <dgm:t>
        <a:bodyPr/>
        <a:lstStyle/>
        <a:p>
          <a:endParaRPr lang="en-AE"/>
        </a:p>
      </dgm:t>
    </dgm:pt>
    <dgm:pt modelId="{57474E1E-883C-4D9C-BFAE-637DD05E8BD3}" type="sibTrans" cxnId="{693A6D1C-E7CF-4243-9BEF-47EEAE2ACCA0}">
      <dgm:prSet/>
      <dgm:spPr/>
      <dgm:t>
        <a:bodyPr/>
        <a:lstStyle/>
        <a:p>
          <a:endParaRPr lang="en-AE"/>
        </a:p>
      </dgm:t>
    </dgm:pt>
    <dgm:pt modelId="{FDE03C6C-C468-462F-A29F-C34DA9D5C766}">
      <dgm:prSet/>
      <dgm:spPr/>
      <dgm:t>
        <a:bodyPr/>
        <a:lstStyle/>
        <a:p>
          <a:pPr>
            <a:buFont typeface="Arial" panose="020B0604020202020204" pitchFamily="34" charset="0"/>
            <a:buChar char="•"/>
          </a:pPr>
          <a:r>
            <a:rPr lang="en-US" b="0" i="0"/>
            <a:t>Ensure consistency in policy enforcement across all systems and applications</a:t>
          </a:r>
        </a:p>
      </dgm:t>
    </dgm:pt>
    <dgm:pt modelId="{000760D4-E549-49E7-A6D8-8C2E14F1ACD7}" type="parTrans" cxnId="{2CF24683-2F03-463A-80C5-2AE279D552BB}">
      <dgm:prSet/>
      <dgm:spPr/>
      <dgm:t>
        <a:bodyPr/>
        <a:lstStyle/>
        <a:p>
          <a:endParaRPr lang="en-AE"/>
        </a:p>
      </dgm:t>
    </dgm:pt>
    <dgm:pt modelId="{1DBC3EAD-888D-45DE-BAF9-2D9F15C41B8F}" type="sibTrans" cxnId="{2CF24683-2F03-463A-80C5-2AE279D552BB}">
      <dgm:prSet/>
      <dgm:spPr/>
      <dgm:t>
        <a:bodyPr/>
        <a:lstStyle/>
        <a:p>
          <a:endParaRPr lang="en-AE"/>
        </a:p>
      </dgm:t>
    </dgm:pt>
    <dgm:pt modelId="{97C7AD9B-EB26-4F41-8E7D-1E1490618F7A}">
      <dgm:prSet/>
      <dgm:spPr/>
      <dgm:t>
        <a:bodyPr/>
        <a:lstStyle/>
        <a:p>
          <a:pPr>
            <a:buFont typeface="Arial" panose="020B0604020202020204" pitchFamily="34" charset="0"/>
            <a:buChar char="•"/>
          </a:pPr>
          <a:r>
            <a:rPr lang="en-US" b="0" i="0"/>
            <a:t>Implement a strong authentication mechanism for privileged access</a:t>
          </a:r>
        </a:p>
      </dgm:t>
    </dgm:pt>
    <dgm:pt modelId="{0A16224D-64A7-4141-A88B-6D5134018150}" type="parTrans" cxnId="{BCEDF11A-02EC-4B4C-8D8C-5148BBECD59C}">
      <dgm:prSet/>
      <dgm:spPr/>
      <dgm:t>
        <a:bodyPr/>
        <a:lstStyle/>
        <a:p>
          <a:endParaRPr lang="en-AE"/>
        </a:p>
      </dgm:t>
    </dgm:pt>
    <dgm:pt modelId="{D981C1D9-524C-43DF-8717-A883B965CF67}" type="sibTrans" cxnId="{BCEDF11A-02EC-4B4C-8D8C-5148BBECD59C}">
      <dgm:prSet/>
      <dgm:spPr/>
      <dgm:t>
        <a:bodyPr/>
        <a:lstStyle/>
        <a:p>
          <a:endParaRPr lang="en-AE"/>
        </a:p>
      </dgm:t>
    </dgm:pt>
    <dgm:pt modelId="{57D6F941-2336-4963-8609-FE8D43B447FB}">
      <dgm:prSet/>
      <dgm:spPr/>
      <dgm:t>
        <a:bodyPr/>
        <a:lstStyle/>
        <a:p>
          <a:pPr>
            <a:buFont typeface="Arial" panose="020B0604020202020204" pitchFamily="34" charset="0"/>
            <a:buChar char="•"/>
          </a:pPr>
          <a:r>
            <a:rPr lang="en-US" b="0" i="0"/>
            <a:t>Use multi-factor authentication (MFA) for all privileged accounts</a:t>
          </a:r>
        </a:p>
      </dgm:t>
    </dgm:pt>
    <dgm:pt modelId="{0C73E4B5-77E3-4FE1-8505-D625E090800A}" type="parTrans" cxnId="{E4E93B60-74F8-4CF6-90F3-50EF1C20F9F0}">
      <dgm:prSet/>
      <dgm:spPr/>
      <dgm:t>
        <a:bodyPr/>
        <a:lstStyle/>
        <a:p>
          <a:endParaRPr lang="en-AE"/>
        </a:p>
      </dgm:t>
    </dgm:pt>
    <dgm:pt modelId="{102D40B7-0564-4A5B-ADF2-D21AB6EE1567}" type="sibTrans" cxnId="{E4E93B60-74F8-4CF6-90F3-50EF1C20F9F0}">
      <dgm:prSet/>
      <dgm:spPr/>
      <dgm:t>
        <a:bodyPr/>
        <a:lstStyle/>
        <a:p>
          <a:endParaRPr lang="en-AE"/>
        </a:p>
      </dgm:t>
    </dgm:pt>
    <dgm:pt modelId="{BBF4C171-BE62-4917-8478-AB4B3627569E}">
      <dgm:prSet/>
      <dgm:spPr/>
      <dgm:t>
        <a:bodyPr/>
        <a:lstStyle/>
        <a:p>
          <a:pPr>
            <a:buFont typeface="Arial" panose="020B0604020202020204" pitchFamily="34" charset="0"/>
            <a:buChar char="•"/>
          </a:pPr>
          <a:r>
            <a:rPr lang="en-US" b="0" i="0"/>
            <a:t>Use temporary access credentials where possible</a:t>
          </a:r>
        </a:p>
      </dgm:t>
    </dgm:pt>
    <dgm:pt modelId="{32935C9E-BB7B-4A41-A068-0A55881FE412}" type="parTrans" cxnId="{F7455D0A-1E89-4E0C-B50C-3CFD6674DD6E}">
      <dgm:prSet/>
      <dgm:spPr/>
      <dgm:t>
        <a:bodyPr/>
        <a:lstStyle/>
        <a:p>
          <a:endParaRPr lang="en-AE"/>
        </a:p>
      </dgm:t>
    </dgm:pt>
    <dgm:pt modelId="{347C0B61-9970-4C97-BA03-B0C82CC95E71}" type="sibTrans" cxnId="{F7455D0A-1E89-4E0C-B50C-3CFD6674DD6E}">
      <dgm:prSet/>
      <dgm:spPr/>
      <dgm:t>
        <a:bodyPr/>
        <a:lstStyle/>
        <a:p>
          <a:endParaRPr lang="en-AE"/>
        </a:p>
      </dgm:t>
    </dgm:pt>
    <dgm:pt modelId="{F98D21FD-30BB-4938-A222-B4C4291FF155}">
      <dgm:prSet/>
      <dgm:spPr/>
      <dgm:t>
        <a:bodyPr/>
        <a:lstStyle/>
        <a:p>
          <a:pPr>
            <a:buFont typeface="Arial" panose="020B0604020202020204" pitchFamily="34" charset="0"/>
            <a:buChar char="•"/>
          </a:pPr>
          <a:r>
            <a:rPr lang="en-US" b="0" i="0"/>
            <a:t>Implement just-in-time (JIT) provisioning and deprovisioning of privileged accounts</a:t>
          </a:r>
        </a:p>
      </dgm:t>
    </dgm:pt>
    <dgm:pt modelId="{FB6791DE-8889-47AB-9AED-7ED4518E6592}" type="parTrans" cxnId="{06927739-DCAF-4260-B8AE-A95E3BFB0F15}">
      <dgm:prSet/>
      <dgm:spPr/>
      <dgm:t>
        <a:bodyPr/>
        <a:lstStyle/>
        <a:p>
          <a:endParaRPr lang="en-AE"/>
        </a:p>
      </dgm:t>
    </dgm:pt>
    <dgm:pt modelId="{305B6DBD-A75C-4A19-9FD9-9A951206A0AD}" type="sibTrans" cxnId="{06927739-DCAF-4260-B8AE-A95E3BFB0F15}">
      <dgm:prSet/>
      <dgm:spPr/>
      <dgm:t>
        <a:bodyPr/>
        <a:lstStyle/>
        <a:p>
          <a:endParaRPr lang="en-AE"/>
        </a:p>
      </dgm:t>
    </dgm:pt>
    <dgm:pt modelId="{40CD8995-2A4E-4BEA-91BE-C24D6836D556}">
      <dgm:prSet/>
      <dgm:spPr/>
      <dgm:t>
        <a:bodyPr/>
        <a:lstStyle/>
        <a:p>
          <a:pPr>
            <a:buFont typeface="Arial" panose="020B0604020202020204" pitchFamily="34" charset="0"/>
            <a:buChar char="•"/>
          </a:pPr>
          <a:r>
            <a:rPr lang="en-US" b="0" i="0"/>
            <a:t>Ensure that privileged accounts are only created when needed</a:t>
          </a:r>
        </a:p>
      </dgm:t>
    </dgm:pt>
    <dgm:pt modelId="{047AC4C9-9806-4A44-9171-FEB8536A6344}" type="parTrans" cxnId="{709DBA38-3D51-4D9F-B5A7-E6E55F4F024E}">
      <dgm:prSet/>
      <dgm:spPr/>
      <dgm:t>
        <a:bodyPr/>
        <a:lstStyle/>
        <a:p>
          <a:endParaRPr lang="en-AE"/>
        </a:p>
      </dgm:t>
    </dgm:pt>
    <dgm:pt modelId="{D0C1BC9C-EAE2-4540-90E3-92B5ED28C461}" type="sibTrans" cxnId="{709DBA38-3D51-4D9F-B5A7-E6E55F4F024E}">
      <dgm:prSet/>
      <dgm:spPr/>
      <dgm:t>
        <a:bodyPr/>
        <a:lstStyle/>
        <a:p>
          <a:endParaRPr lang="en-AE"/>
        </a:p>
      </dgm:t>
    </dgm:pt>
    <dgm:pt modelId="{E038B8C9-8818-46DD-89B2-2031BFB068EB}">
      <dgm:prSet/>
      <dgm:spPr/>
      <dgm:t>
        <a:bodyPr/>
        <a:lstStyle/>
        <a:p>
          <a:pPr>
            <a:buFont typeface="Arial" panose="020B0604020202020204" pitchFamily="34" charset="0"/>
            <a:buChar char="•"/>
          </a:pPr>
          <a:r>
            <a:rPr lang="en-US" b="0" i="0"/>
            <a:t>Automatically remove privileges when no longer required</a:t>
          </a:r>
        </a:p>
      </dgm:t>
    </dgm:pt>
    <dgm:pt modelId="{305B9F93-D050-470B-ADBD-F2D17D168A6F}" type="parTrans" cxnId="{9D76CFB8-C8D7-45FE-A356-95F5F316B1A4}">
      <dgm:prSet/>
      <dgm:spPr/>
      <dgm:t>
        <a:bodyPr/>
        <a:lstStyle/>
        <a:p>
          <a:endParaRPr lang="en-AE"/>
        </a:p>
      </dgm:t>
    </dgm:pt>
    <dgm:pt modelId="{8942D121-F506-4343-8E6F-02C4BDBDCDD4}" type="sibTrans" cxnId="{9D76CFB8-C8D7-45FE-A356-95F5F316B1A4}">
      <dgm:prSet/>
      <dgm:spPr/>
      <dgm:t>
        <a:bodyPr/>
        <a:lstStyle/>
        <a:p>
          <a:endParaRPr lang="en-AE"/>
        </a:p>
      </dgm:t>
    </dgm:pt>
    <dgm:pt modelId="{F5F0600F-F9E4-4715-B92F-97DAF5A42E9B}">
      <dgm:prSet/>
      <dgm:spPr/>
      <dgm:t>
        <a:bodyPr/>
        <a:lstStyle/>
        <a:p>
          <a:pPr>
            <a:buFont typeface="Arial" panose="020B0604020202020204" pitchFamily="34" charset="0"/>
            <a:buChar char="•"/>
          </a:pPr>
          <a:r>
            <a:rPr lang="en-US" b="0" i="0"/>
            <a:t>Monitor and analyze privileged activity</a:t>
          </a:r>
        </a:p>
      </dgm:t>
    </dgm:pt>
    <dgm:pt modelId="{E6DF28B7-C0EE-468D-A0A3-AD7B1555901A}" type="parTrans" cxnId="{16594E27-871F-4233-A037-4A348FA1F4B0}">
      <dgm:prSet/>
      <dgm:spPr/>
      <dgm:t>
        <a:bodyPr/>
        <a:lstStyle/>
        <a:p>
          <a:endParaRPr lang="en-AE"/>
        </a:p>
      </dgm:t>
    </dgm:pt>
    <dgm:pt modelId="{3CA411B4-0E6A-4DE0-B10F-C44F8941856C}" type="sibTrans" cxnId="{16594E27-871F-4233-A037-4A348FA1F4B0}">
      <dgm:prSet/>
      <dgm:spPr/>
      <dgm:t>
        <a:bodyPr/>
        <a:lstStyle/>
        <a:p>
          <a:endParaRPr lang="en-AE"/>
        </a:p>
      </dgm:t>
    </dgm:pt>
    <dgm:pt modelId="{B7118A68-C49C-4969-BAF4-A0156C6C8437}">
      <dgm:prSet/>
      <dgm:spPr/>
      <dgm:t>
        <a:bodyPr/>
        <a:lstStyle/>
        <a:p>
          <a:pPr>
            <a:buFont typeface="Arial" panose="020B0604020202020204" pitchFamily="34" charset="0"/>
            <a:buChar char="•"/>
          </a:pPr>
          <a:r>
            <a:rPr lang="en-US" b="0" i="0"/>
            <a:t>Use real-time monitoring and analytics to detect potential security threats</a:t>
          </a:r>
        </a:p>
      </dgm:t>
    </dgm:pt>
    <dgm:pt modelId="{2DCC396F-24FB-4C5D-AC8E-CECF6FA80CEA}" type="parTrans" cxnId="{51FC6324-4C13-4A33-8076-7565ED551081}">
      <dgm:prSet/>
      <dgm:spPr/>
      <dgm:t>
        <a:bodyPr/>
        <a:lstStyle/>
        <a:p>
          <a:endParaRPr lang="en-AE"/>
        </a:p>
      </dgm:t>
    </dgm:pt>
    <dgm:pt modelId="{804A8E34-89BA-471B-9072-A4B8D405CB0E}" type="sibTrans" cxnId="{51FC6324-4C13-4A33-8076-7565ED551081}">
      <dgm:prSet/>
      <dgm:spPr/>
      <dgm:t>
        <a:bodyPr/>
        <a:lstStyle/>
        <a:p>
          <a:endParaRPr lang="en-AE"/>
        </a:p>
      </dgm:t>
    </dgm:pt>
    <dgm:pt modelId="{9A4FE112-C4B6-4112-91E4-823F61658C81}">
      <dgm:prSet/>
      <dgm:spPr/>
      <dgm:t>
        <a:bodyPr/>
        <a:lstStyle/>
        <a:p>
          <a:pPr>
            <a:buFont typeface="Arial" panose="020B0604020202020204" pitchFamily="34" charset="0"/>
            <a:buChar char="•"/>
          </a:pPr>
          <a:r>
            <a:rPr lang="en-US" b="0" i="0"/>
            <a:t>Implement alerts and automated response mechanisms to mitigate risk</a:t>
          </a:r>
        </a:p>
      </dgm:t>
    </dgm:pt>
    <dgm:pt modelId="{5CCA0657-1B3A-45F0-A980-1C74A676A46D}" type="parTrans" cxnId="{C24AB779-C2CC-4DF0-99A2-14D3EA08D39C}">
      <dgm:prSet/>
      <dgm:spPr/>
      <dgm:t>
        <a:bodyPr/>
        <a:lstStyle/>
        <a:p>
          <a:endParaRPr lang="en-AE"/>
        </a:p>
      </dgm:t>
    </dgm:pt>
    <dgm:pt modelId="{7F5641D5-1190-4C7B-ADD6-DA0F20FEE996}" type="sibTrans" cxnId="{C24AB779-C2CC-4DF0-99A2-14D3EA08D39C}">
      <dgm:prSet/>
      <dgm:spPr/>
      <dgm:t>
        <a:bodyPr/>
        <a:lstStyle/>
        <a:p>
          <a:endParaRPr lang="en-AE"/>
        </a:p>
      </dgm:t>
    </dgm:pt>
    <dgm:pt modelId="{F8FAB043-F2BB-45E0-BD55-11972D48A4E1}">
      <dgm:prSet/>
      <dgm:spPr/>
      <dgm:t>
        <a:bodyPr/>
        <a:lstStyle/>
        <a:p>
          <a:pPr>
            <a:buFont typeface="Arial" panose="020B0604020202020204" pitchFamily="34" charset="0"/>
            <a:buChar char="•"/>
          </a:pPr>
          <a:r>
            <a:rPr lang="en-US" b="0" i="0"/>
            <a:t>Regularly assess and audit IAM and PAM solutions</a:t>
          </a:r>
        </a:p>
      </dgm:t>
    </dgm:pt>
    <dgm:pt modelId="{FD374E19-617F-438C-8A38-3C37B8C92E24}" type="parTrans" cxnId="{A8DC11B6-D07E-44BC-B09A-C613A6C074BB}">
      <dgm:prSet/>
      <dgm:spPr/>
      <dgm:t>
        <a:bodyPr/>
        <a:lstStyle/>
        <a:p>
          <a:endParaRPr lang="en-AE"/>
        </a:p>
      </dgm:t>
    </dgm:pt>
    <dgm:pt modelId="{8A04757D-6021-4149-A55D-1439EFDCA33B}" type="sibTrans" cxnId="{A8DC11B6-D07E-44BC-B09A-C613A6C074BB}">
      <dgm:prSet/>
      <dgm:spPr/>
      <dgm:t>
        <a:bodyPr/>
        <a:lstStyle/>
        <a:p>
          <a:endParaRPr lang="en-AE"/>
        </a:p>
      </dgm:t>
    </dgm:pt>
    <dgm:pt modelId="{0DDCEB41-9D5F-4005-91EC-A9FF37752755}">
      <dgm:prSet/>
      <dgm:spPr/>
      <dgm:t>
        <a:bodyPr/>
        <a:lstStyle/>
        <a:p>
          <a:pPr>
            <a:buFont typeface="Arial" panose="020B0604020202020204" pitchFamily="34" charset="0"/>
            <a:buChar char="•"/>
          </a:pPr>
          <a:r>
            <a:rPr lang="en-US" b="0" i="0"/>
            <a:t>Evaluate the effectiveness of IAM and PAM policies and procedures</a:t>
          </a:r>
        </a:p>
      </dgm:t>
    </dgm:pt>
    <dgm:pt modelId="{240F7A20-48C4-443B-827D-D109EB439D8A}" type="parTrans" cxnId="{1C994F1A-3667-4E4D-9110-77EB18E079D7}">
      <dgm:prSet/>
      <dgm:spPr/>
      <dgm:t>
        <a:bodyPr/>
        <a:lstStyle/>
        <a:p>
          <a:endParaRPr lang="en-AE"/>
        </a:p>
      </dgm:t>
    </dgm:pt>
    <dgm:pt modelId="{CD39645E-4612-4DE1-A29B-6C0F491DD0AB}" type="sibTrans" cxnId="{1C994F1A-3667-4E4D-9110-77EB18E079D7}">
      <dgm:prSet/>
      <dgm:spPr/>
      <dgm:t>
        <a:bodyPr/>
        <a:lstStyle/>
        <a:p>
          <a:endParaRPr lang="en-AE"/>
        </a:p>
      </dgm:t>
    </dgm:pt>
    <dgm:pt modelId="{A2391CE5-E33E-4DD2-A137-653CA6B4C654}">
      <dgm:prSet/>
      <dgm:spPr/>
      <dgm:t>
        <a:bodyPr/>
        <a:lstStyle/>
        <a:p>
          <a:pPr>
            <a:buFont typeface="Arial" panose="020B0604020202020204" pitchFamily="34" charset="0"/>
            <a:buChar char="•"/>
          </a:pPr>
          <a:r>
            <a:rPr lang="en-US" b="0" i="0"/>
            <a:t>Identify areas of improvement and implement changes as necessary</a:t>
          </a:r>
        </a:p>
      </dgm:t>
    </dgm:pt>
    <dgm:pt modelId="{8CA8B6C0-5870-42BD-ADB5-2C88FCB7F925}" type="parTrans" cxnId="{25CDF31B-ACC0-4C03-8DCF-6D30BE204BC4}">
      <dgm:prSet/>
      <dgm:spPr/>
      <dgm:t>
        <a:bodyPr/>
        <a:lstStyle/>
        <a:p>
          <a:endParaRPr lang="en-AE"/>
        </a:p>
      </dgm:t>
    </dgm:pt>
    <dgm:pt modelId="{D42A9316-CF0B-4633-95CD-253A01925EAE}" type="sibTrans" cxnId="{25CDF31B-ACC0-4C03-8DCF-6D30BE204BC4}">
      <dgm:prSet/>
      <dgm:spPr/>
      <dgm:t>
        <a:bodyPr/>
        <a:lstStyle/>
        <a:p>
          <a:endParaRPr lang="en-AE"/>
        </a:p>
      </dgm:t>
    </dgm:pt>
    <dgm:pt modelId="{9402A650-D0F5-4889-B195-F479D8336A26}">
      <dgm:prSet/>
      <dgm:spPr/>
      <dgm:t>
        <a:bodyPr/>
        <a:lstStyle/>
        <a:p>
          <a:pPr>
            <a:buFont typeface="Arial" panose="020B0604020202020204" pitchFamily="34" charset="0"/>
            <a:buChar char="•"/>
          </a:pPr>
          <a:r>
            <a:rPr lang="en-US" b="0" i="0"/>
            <a:t>Provide regular training and awareness</a:t>
          </a:r>
        </a:p>
      </dgm:t>
    </dgm:pt>
    <dgm:pt modelId="{BA062C18-DC7C-4BF9-B432-C3398526D33D}" type="parTrans" cxnId="{964D3912-9A23-45B8-B25C-0A53BAFCB70F}">
      <dgm:prSet/>
      <dgm:spPr/>
      <dgm:t>
        <a:bodyPr/>
        <a:lstStyle/>
        <a:p>
          <a:endParaRPr lang="en-AE"/>
        </a:p>
      </dgm:t>
    </dgm:pt>
    <dgm:pt modelId="{5DF22B58-D425-44A5-9295-8BA0F6277117}" type="sibTrans" cxnId="{964D3912-9A23-45B8-B25C-0A53BAFCB70F}">
      <dgm:prSet/>
      <dgm:spPr/>
      <dgm:t>
        <a:bodyPr/>
        <a:lstStyle/>
        <a:p>
          <a:endParaRPr lang="en-AE"/>
        </a:p>
      </dgm:t>
    </dgm:pt>
    <dgm:pt modelId="{EF75617A-F78B-4BCB-A312-1285AF7B2B5B}">
      <dgm:prSet/>
      <dgm:spPr/>
      <dgm:t>
        <a:bodyPr/>
        <a:lstStyle/>
        <a:p>
          <a:pPr>
            <a:buFont typeface="Arial" panose="020B0604020202020204" pitchFamily="34" charset="0"/>
            <a:buChar char="•"/>
          </a:pPr>
          <a:r>
            <a:rPr lang="en-US" b="0" i="0"/>
            <a:t>Ensure all users and administrators understand the importance of IAM and PAM</a:t>
          </a:r>
        </a:p>
      </dgm:t>
    </dgm:pt>
    <dgm:pt modelId="{FA81062E-139E-4EE2-AC01-1DBCD78EF3D9}" type="parTrans" cxnId="{5BBAEEC3-8793-4BD4-865D-B2F96A3425F2}">
      <dgm:prSet/>
      <dgm:spPr/>
      <dgm:t>
        <a:bodyPr/>
        <a:lstStyle/>
        <a:p>
          <a:endParaRPr lang="en-AE"/>
        </a:p>
      </dgm:t>
    </dgm:pt>
    <dgm:pt modelId="{78FF74AA-BB68-4EB7-B138-F98564BE6323}" type="sibTrans" cxnId="{5BBAEEC3-8793-4BD4-865D-B2F96A3425F2}">
      <dgm:prSet/>
      <dgm:spPr/>
      <dgm:t>
        <a:bodyPr/>
        <a:lstStyle/>
        <a:p>
          <a:endParaRPr lang="en-AE"/>
        </a:p>
      </dgm:t>
    </dgm:pt>
    <dgm:pt modelId="{3F40C8C1-E3DB-4655-A6C8-8E93A771BDF7}">
      <dgm:prSet/>
      <dgm:spPr/>
      <dgm:t>
        <a:bodyPr/>
        <a:lstStyle/>
        <a:p>
          <a:pPr>
            <a:buFont typeface="Arial" panose="020B0604020202020204" pitchFamily="34" charset="0"/>
            <a:buChar char="•"/>
          </a:pPr>
          <a:r>
            <a:rPr lang="en-US" b="0" i="0"/>
            <a:t>Foster a culture of security awareness and best practices.</a:t>
          </a:r>
        </a:p>
      </dgm:t>
    </dgm:pt>
    <dgm:pt modelId="{A6B31506-5B78-4BFC-9B9D-1DC5D5B0B4D2}" type="parTrans" cxnId="{44CD6A10-5B27-4273-A433-7B40DFA80196}">
      <dgm:prSet/>
      <dgm:spPr/>
      <dgm:t>
        <a:bodyPr/>
        <a:lstStyle/>
        <a:p>
          <a:endParaRPr lang="en-AE"/>
        </a:p>
      </dgm:t>
    </dgm:pt>
    <dgm:pt modelId="{517DF256-EC63-4E97-AA24-96D1302F9FAC}" type="sibTrans" cxnId="{44CD6A10-5B27-4273-A433-7B40DFA80196}">
      <dgm:prSet/>
      <dgm:spPr/>
      <dgm:t>
        <a:bodyPr/>
        <a:lstStyle/>
        <a:p>
          <a:endParaRPr lang="en-AE"/>
        </a:p>
      </dgm:t>
    </dgm:pt>
    <dgm:pt modelId="{D6573C50-ABF2-4DD5-AE27-A57C97132C7B}" type="pres">
      <dgm:prSet presAssocID="{8DD62F24-4AA0-4EF5-B64E-AA40A6A95DCA}" presName="Name0" presStyleCnt="0">
        <dgm:presLayoutVars>
          <dgm:dir/>
          <dgm:animLvl val="lvl"/>
          <dgm:resizeHandles val="exact"/>
        </dgm:presLayoutVars>
      </dgm:prSet>
      <dgm:spPr/>
    </dgm:pt>
    <dgm:pt modelId="{B872FB83-30E3-42D3-8294-E92E40BB709B}" type="pres">
      <dgm:prSet presAssocID="{57E35A43-1C73-42CE-A7FA-908A379C817A}" presName="linNode" presStyleCnt="0"/>
      <dgm:spPr/>
    </dgm:pt>
    <dgm:pt modelId="{75A17AE1-E4F8-4D09-9DB1-A5FD0B47CB6D}" type="pres">
      <dgm:prSet presAssocID="{57E35A43-1C73-42CE-A7FA-908A379C817A}" presName="parTx" presStyleLbl="revTx" presStyleIdx="0" presStyleCnt="10">
        <dgm:presLayoutVars>
          <dgm:chMax val="1"/>
          <dgm:bulletEnabled val="1"/>
        </dgm:presLayoutVars>
      </dgm:prSet>
      <dgm:spPr/>
    </dgm:pt>
    <dgm:pt modelId="{2C9CACEA-409F-4765-A061-8028619BFA89}" type="pres">
      <dgm:prSet presAssocID="{57E35A43-1C73-42CE-A7FA-908A379C817A}" presName="bracket" presStyleLbl="parChTrans1D1" presStyleIdx="0" presStyleCnt="10"/>
      <dgm:spPr/>
    </dgm:pt>
    <dgm:pt modelId="{CB01B338-43F2-4108-83B6-757597CE960F}" type="pres">
      <dgm:prSet presAssocID="{57E35A43-1C73-42CE-A7FA-908A379C817A}" presName="spH" presStyleCnt="0"/>
      <dgm:spPr/>
    </dgm:pt>
    <dgm:pt modelId="{E6C0D105-FFC5-4CCE-BA58-69B77DE4D167}" type="pres">
      <dgm:prSet presAssocID="{57E35A43-1C73-42CE-A7FA-908A379C817A}" presName="desTx" presStyleLbl="node1" presStyleIdx="0" presStyleCnt="10">
        <dgm:presLayoutVars>
          <dgm:bulletEnabled val="1"/>
        </dgm:presLayoutVars>
      </dgm:prSet>
      <dgm:spPr/>
    </dgm:pt>
    <dgm:pt modelId="{682FA1C1-DBC4-4DF7-828D-485680D75D8E}" type="pres">
      <dgm:prSet presAssocID="{6E808B00-FA32-4E4F-AEE9-AC363CB98508}" presName="spV" presStyleCnt="0"/>
      <dgm:spPr/>
    </dgm:pt>
    <dgm:pt modelId="{95991F43-4D16-4C09-839D-B33E752B33E6}" type="pres">
      <dgm:prSet presAssocID="{C0A5CC60-6F31-44D9-8254-4AE4A23780E6}" presName="linNode" presStyleCnt="0"/>
      <dgm:spPr/>
    </dgm:pt>
    <dgm:pt modelId="{40690A98-6915-4991-BE8E-6E8C711BE733}" type="pres">
      <dgm:prSet presAssocID="{C0A5CC60-6F31-44D9-8254-4AE4A23780E6}" presName="parTx" presStyleLbl="revTx" presStyleIdx="1" presStyleCnt="10">
        <dgm:presLayoutVars>
          <dgm:chMax val="1"/>
          <dgm:bulletEnabled val="1"/>
        </dgm:presLayoutVars>
      </dgm:prSet>
      <dgm:spPr/>
    </dgm:pt>
    <dgm:pt modelId="{9E5B1E86-FB12-4CE5-AB41-80EDA46CB27F}" type="pres">
      <dgm:prSet presAssocID="{C0A5CC60-6F31-44D9-8254-4AE4A23780E6}" presName="bracket" presStyleLbl="parChTrans1D1" presStyleIdx="1" presStyleCnt="10"/>
      <dgm:spPr/>
    </dgm:pt>
    <dgm:pt modelId="{F6CC5C3A-C534-4A54-9D75-F358462C277E}" type="pres">
      <dgm:prSet presAssocID="{C0A5CC60-6F31-44D9-8254-4AE4A23780E6}" presName="spH" presStyleCnt="0"/>
      <dgm:spPr/>
    </dgm:pt>
    <dgm:pt modelId="{A09EB520-8342-47AB-9F20-9DC6D4554E29}" type="pres">
      <dgm:prSet presAssocID="{C0A5CC60-6F31-44D9-8254-4AE4A23780E6}" presName="desTx" presStyleLbl="node1" presStyleIdx="1" presStyleCnt="10">
        <dgm:presLayoutVars>
          <dgm:bulletEnabled val="1"/>
        </dgm:presLayoutVars>
      </dgm:prSet>
      <dgm:spPr/>
    </dgm:pt>
    <dgm:pt modelId="{66329300-C884-4F4E-B6D5-991338A26BAE}" type="pres">
      <dgm:prSet presAssocID="{9E932930-72F6-41B5-A85E-CF1FDEFE3826}" presName="spV" presStyleCnt="0"/>
      <dgm:spPr/>
    </dgm:pt>
    <dgm:pt modelId="{8E69FEF4-3B80-4BA0-873E-289EF36AA1E3}" type="pres">
      <dgm:prSet presAssocID="{A62C06A0-6B62-4629-BC9E-9CC81721B4E7}" presName="linNode" presStyleCnt="0"/>
      <dgm:spPr/>
    </dgm:pt>
    <dgm:pt modelId="{004BFEC9-FFEF-47ED-807C-EA194FD67FDE}" type="pres">
      <dgm:prSet presAssocID="{A62C06A0-6B62-4629-BC9E-9CC81721B4E7}" presName="parTx" presStyleLbl="revTx" presStyleIdx="2" presStyleCnt="10">
        <dgm:presLayoutVars>
          <dgm:chMax val="1"/>
          <dgm:bulletEnabled val="1"/>
        </dgm:presLayoutVars>
      </dgm:prSet>
      <dgm:spPr/>
    </dgm:pt>
    <dgm:pt modelId="{C5A47EE7-E558-4AFE-B7F4-527351EAC36F}" type="pres">
      <dgm:prSet presAssocID="{A62C06A0-6B62-4629-BC9E-9CC81721B4E7}" presName="bracket" presStyleLbl="parChTrans1D1" presStyleIdx="2" presStyleCnt="10"/>
      <dgm:spPr/>
    </dgm:pt>
    <dgm:pt modelId="{1C9A2974-A15F-4D98-97F1-397C02507894}" type="pres">
      <dgm:prSet presAssocID="{A62C06A0-6B62-4629-BC9E-9CC81721B4E7}" presName="spH" presStyleCnt="0"/>
      <dgm:spPr/>
    </dgm:pt>
    <dgm:pt modelId="{240A5605-AF51-4345-9006-74E0AA2ED831}" type="pres">
      <dgm:prSet presAssocID="{A62C06A0-6B62-4629-BC9E-9CC81721B4E7}" presName="desTx" presStyleLbl="node1" presStyleIdx="2" presStyleCnt="10">
        <dgm:presLayoutVars>
          <dgm:bulletEnabled val="1"/>
        </dgm:presLayoutVars>
      </dgm:prSet>
      <dgm:spPr/>
    </dgm:pt>
    <dgm:pt modelId="{A2E0DED2-74C6-4502-91A1-950E0F106B41}" type="pres">
      <dgm:prSet presAssocID="{9AAB88DD-89DF-4A9F-A910-BDC7771AB026}" presName="spV" presStyleCnt="0"/>
      <dgm:spPr/>
    </dgm:pt>
    <dgm:pt modelId="{8CE28AC3-1E42-4684-B590-75A5AEF455A3}" type="pres">
      <dgm:prSet presAssocID="{EAE9FF8E-B600-42A4-9643-D4A6736F4570}" presName="linNode" presStyleCnt="0"/>
      <dgm:spPr/>
    </dgm:pt>
    <dgm:pt modelId="{3D1ED159-C957-45A6-A163-FF854A3F716B}" type="pres">
      <dgm:prSet presAssocID="{EAE9FF8E-B600-42A4-9643-D4A6736F4570}" presName="parTx" presStyleLbl="revTx" presStyleIdx="3" presStyleCnt="10">
        <dgm:presLayoutVars>
          <dgm:chMax val="1"/>
          <dgm:bulletEnabled val="1"/>
        </dgm:presLayoutVars>
      </dgm:prSet>
      <dgm:spPr/>
    </dgm:pt>
    <dgm:pt modelId="{DB483144-6986-43CA-ADD9-00D7D017E1C5}" type="pres">
      <dgm:prSet presAssocID="{EAE9FF8E-B600-42A4-9643-D4A6736F4570}" presName="bracket" presStyleLbl="parChTrans1D1" presStyleIdx="3" presStyleCnt="10"/>
      <dgm:spPr/>
    </dgm:pt>
    <dgm:pt modelId="{994E0141-6BE3-40AA-A80F-47B52D88BFD4}" type="pres">
      <dgm:prSet presAssocID="{EAE9FF8E-B600-42A4-9643-D4A6736F4570}" presName="spH" presStyleCnt="0"/>
      <dgm:spPr/>
    </dgm:pt>
    <dgm:pt modelId="{6297F393-1712-4F94-A7D4-734158A65AB0}" type="pres">
      <dgm:prSet presAssocID="{EAE9FF8E-B600-42A4-9643-D4A6736F4570}" presName="desTx" presStyleLbl="node1" presStyleIdx="3" presStyleCnt="10">
        <dgm:presLayoutVars>
          <dgm:bulletEnabled val="1"/>
        </dgm:presLayoutVars>
      </dgm:prSet>
      <dgm:spPr/>
    </dgm:pt>
    <dgm:pt modelId="{B5B0B95B-8076-4950-A527-520031C265D3}" type="pres">
      <dgm:prSet presAssocID="{9EE3F4B6-4AB8-43B5-A8E3-5BECB85164EF}" presName="spV" presStyleCnt="0"/>
      <dgm:spPr/>
    </dgm:pt>
    <dgm:pt modelId="{4E24B355-45A5-4081-AC3C-90F01E08C022}" type="pres">
      <dgm:prSet presAssocID="{1613CDBF-14FC-441D-B381-3520337D1B83}" presName="linNode" presStyleCnt="0"/>
      <dgm:spPr/>
    </dgm:pt>
    <dgm:pt modelId="{43DCE7B9-8FB7-40BD-9D5B-FFE8E0984820}" type="pres">
      <dgm:prSet presAssocID="{1613CDBF-14FC-441D-B381-3520337D1B83}" presName="parTx" presStyleLbl="revTx" presStyleIdx="4" presStyleCnt="10">
        <dgm:presLayoutVars>
          <dgm:chMax val="1"/>
          <dgm:bulletEnabled val="1"/>
        </dgm:presLayoutVars>
      </dgm:prSet>
      <dgm:spPr/>
    </dgm:pt>
    <dgm:pt modelId="{3C825E8C-C172-45B1-A259-EBAECD7AB349}" type="pres">
      <dgm:prSet presAssocID="{1613CDBF-14FC-441D-B381-3520337D1B83}" presName="bracket" presStyleLbl="parChTrans1D1" presStyleIdx="4" presStyleCnt="10"/>
      <dgm:spPr/>
    </dgm:pt>
    <dgm:pt modelId="{476379F4-2988-4219-B5CC-93858DBCE94F}" type="pres">
      <dgm:prSet presAssocID="{1613CDBF-14FC-441D-B381-3520337D1B83}" presName="spH" presStyleCnt="0"/>
      <dgm:spPr/>
    </dgm:pt>
    <dgm:pt modelId="{B3559C35-4EF7-4CE4-9584-203448CEED20}" type="pres">
      <dgm:prSet presAssocID="{1613CDBF-14FC-441D-B381-3520337D1B83}" presName="desTx" presStyleLbl="node1" presStyleIdx="4" presStyleCnt="10">
        <dgm:presLayoutVars>
          <dgm:bulletEnabled val="1"/>
        </dgm:presLayoutVars>
      </dgm:prSet>
      <dgm:spPr/>
    </dgm:pt>
    <dgm:pt modelId="{6081B711-2C3C-415B-9909-518B9868C9D4}" type="pres">
      <dgm:prSet presAssocID="{9050DB11-6659-47B9-81B9-643366CACB21}" presName="spV" presStyleCnt="0"/>
      <dgm:spPr/>
    </dgm:pt>
    <dgm:pt modelId="{E0FB886B-9134-46E0-AE78-12AD5FC5964B}" type="pres">
      <dgm:prSet presAssocID="{97C7AD9B-EB26-4F41-8E7D-1E1490618F7A}" presName="linNode" presStyleCnt="0"/>
      <dgm:spPr/>
    </dgm:pt>
    <dgm:pt modelId="{A4DD7F2D-1F9D-4759-BD58-2287A326D109}" type="pres">
      <dgm:prSet presAssocID="{97C7AD9B-EB26-4F41-8E7D-1E1490618F7A}" presName="parTx" presStyleLbl="revTx" presStyleIdx="5" presStyleCnt="10">
        <dgm:presLayoutVars>
          <dgm:chMax val="1"/>
          <dgm:bulletEnabled val="1"/>
        </dgm:presLayoutVars>
      </dgm:prSet>
      <dgm:spPr/>
    </dgm:pt>
    <dgm:pt modelId="{223EBE20-BFD2-429F-AAE5-E1A5AD7E5DD0}" type="pres">
      <dgm:prSet presAssocID="{97C7AD9B-EB26-4F41-8E7D-1E1490618F7A}" presName="bracket" presStyleLbl="parChTrans1D1" presStyleIdx="5" presStyleCnt="10"/>
      <dgm:spPr/>
    </dgm:pt>
    <dgm:pt modelId="{5280D545-6D1F-409D-8E54-7BF819B62E36}" type="pres">
      <dgm:prSet presAssocID="{97C7AD9B-EB26-4F41-8E7D-1E1490618F7A}" presName="spH" presStyleCnt="0"/>
      <dgm:spPr/>
    </dgm:pt>
    <dgm:pt modelId="{8AD5FB23-8A4C-4281-8301-803AB28E649E}" type="pres">
      <dgm:prSet presAssocID="{97C7AD9B-EB26-4F41-8E7D-1E1490618F7A}" presName="desTx" presStyleLbl="node1" presStyleIdx="5" presStyleCnt="10">
        <dgm:presLayoutVars>
          <dgm:bulletEnabled val="1"/>
        </dgm:presLayoutVars>
      </dgm:prSet>
      <dgm:spPr/>
    </dgm:pt>
    <dgm:pt modelId="{A2B47CB4-1C72-49D6-A183-DDEFD73F717E}" type="pres">
      <dgm:prSet presAssocID="{D981C1D9-524C-43DF-8717-A883B965CF67}" presName="spV" presStyleCnt="0"/>
      <dgm:spPr/>
    </dgm:pt>
    <dgm:pt modelId="{4B36785B-97CF-45FA-AE3E-ADF945268AB9}" type="pres">
      <dgm:prSet presAssocID="{F98D21FD-30BB-4938-A222-B4C4291FF155}" presName="linNode" presStyleCnt="0"/>
      <dgm:spPr/>
    </dgm:pt>
    <dgm:pt modelId="{B9788503-C9BB-48D0-90E7-FD6D35704C98}" type="pres">
      <dgm:prSet presAssocID="{F98D21FD-30BB-4938-A222-B4C4291FF155}" presName="parTx" presStyleLbl="revTx" presStyleIdx="6" presStyleCnt="10">
        <dgm:presLayoutVars>
          <dgm:chMax val="1"/>
          <dgm:bulletEnabled val="1"/>
        </dgm:presLayoutVars>
      </dgm:prSet>
      <dgm:spPr/>
    </dgm:pt>
    <dgm:pt modelId="{B9DD8B04-B615-468B-8B0B-AA6977FD7EE9}" type="pres">
      <dgm:prSet presAssocID="{F98D21FD-30BB-4938-A222-B4C4291FF155}" presName="bracket" presStyleLbl="parChTrans1D1" presStyleIdx="6" presStyleCnt="10"/>
      <dgm:spPr/>
    </dgm:pt>
    <dgm:pt modelId="{67A615CA-3D63-4443-B692-80CF6DA76BCF}" type="pres">
      <dgm:prSet presAssocID="{F98D21FD-30BB-4938-A222-B4C4291FF155}" presName="spH" presStyleCnt="0"/>
      <dgm:spPr/>
    </dgm:pt>
    <dgm:pt modelId="{AEDBCF26-79E4-480C-9FC1-21F6DA820074}" type="pres">
      <dgm:prSet presAssocID="{F98D21FD-30BB-4938-A222-B4C4291FF155}" presName="desTx" presStyleLbl="node1" presStyleIdx="6" presStyleCnt="10">
        <dgm:presLayoutVars>
          <dgm:bulletEnabled val="1"/>
        </dgm:presLayoutVars>
      </dgm:prSet>
      <dgm:spPr/>
    </dgm:pt>
    <dgm:pt modelId="{D6AA950D-F348-4B9A-9F9B-E977B9C95C0B}" type="pres">
      <dgm:prSet presAssocID="{305B6DBD-A75C-4A19-9FD9-9A951206A0AD}" presName="spV" presStyleCnt="0"/>
      <dgm:spPr/>
    </dgm:pt>
    <dgm:pt modelId="{9590BC8B-7BCE-4410-9E95-8E329189DDB2}" type="pres">
      <dgm:prSet presAssocID="{F5F0600F-F9E4-4715-B92F-97DAF5A42E9B}" presName="linNode" presStyleCnt="0"/>
      <dgm:spPr/>
    </dgm:pt>
    <dgm:pt modelId="{DE247E75-2328-4F7A-BA76-66B471AC2D8D}" type="pres">
      <dgm:prSet presAssocID="{F5F0600F-F9E4-4715-B92F-97DAF5A42E9B}" presName="parTx" presStyleLbl="revTx" presStyleIdx="7" presStyleCnt="10">
        <dgm:presLayoutVars>
          <dgm:chMax val="1"/>
          <dgm:bulletEnabled val="1"/>
        </dgm:presLayoutVars>
      </dgm:prSet>
      <dgm:spPr/>
    </dgm:pt>
    <dgm:pt modelId="{FEBBAFD0-7F4C-49E1-B89B-049DB3F6222C}" type="pres">
      <dgm:prSet presAssocID="{F5F0600F-F9E4-4715-B92F-97DAF5A42E9B}" presName="bracket" presStyleLbl="parChTrans1D1" presStyleIdx="7" presStyleCnt="10"/>
      <dgm:spPr/>
    </dgm:pt>
    <dgm:pt modelId="{912E579B-B44D-44B9-8E00-BF28E725B6F6}" type="pres">
      <dgm:prSet presAssocID="{F5F0600F-F9E4-4715-B92F-97DAF5A42E9B}" presName="spH" presStyleCnt="0"/>
      <dgm:spPr/>
    </dgm:pt>
    <dgm:pt modelId="{D26BA815-73F0-492A-B9EF-7D6B1FD60B1C}" type="pres">
      <dgm:prSet presAssocID="{F5F0600F-F9E4-4715-B92F-97DAF5A42E9B}" presName="desTx" presStyleLbl="node1" presStyleIdx="7" presStyleCnt="10">
        <dgm:presLayoutVars>
          <dgm:bulletEnabled val="1"/>
        </dgm:presLayoutVars>
      </dgm:prSet>
      <dgm:spPr/>
    </dgm:pt>
    <dgm:pt modelId="{B4F352D1-CBEB-4955-9C1D-9F1767118F18}" type="pres">
      <dgm:prSet presAssocID="{3CA411B4-0E6A-4DE0-B10F-C44F8941856C}" presName="spV" presStyleCnt="0"/>
      <dgm:spPr/>
    </dgm:pt>
    <dgm:pt modelId="{24F12E86-6B11-47A2-9BBE-D9D215BB322D}" type="pres">
      <dgm:prSet presAssocID="{F8FAB043-F2BB-45E0-BD55-11972D48A4E1}" presName="linNode" presStyleCnt="0"/>
      <dgm:spPr/>
    </dgm:pt>
    <dgm:pt modelId="{5427EDCA-9285-4E34-AC7D-FD429AB2EE2A}" type="pres">
      <dgm:prSet presAssocID="{F8FAB043-F2BB-45E0-BD55-11972D48A4E1}" presName="parTx" presStyleLbl="revTx" presStyleIdx="8" presStyleCnt="10">
        <dgm:presLayoutVars>
          <dgm:chMax val="1"/>
          <dgm:bulletEnabled val="1"/>
        </dgm:presLayoutVars>
      </dgm:prSet>
      <dgm:spPr/>
    </dgm:pt>
    <dgm:pt modelId="{4569B6BC-B73D-454D-B64D-F13F2ACFAED1}" type="pres">
      <dgm:prSet presAssocID="{F8FAB043-F2BB-45E0-BD55-11972D48A4E1}" presName="bracket" presStyleLbl="parChTrans1D1" presStyleIdx="8" presStyleCnt="10"/>
      <dgm:spPr/>
    </dgm:pt>
    <dgm:pt modelId="{4B789543-2161-4C97-8B05-02411345D880}" type="pres">
      <dgm:prSet presAssocID="{F8FAB043-F2BB-45E0-BD55-11972D48A4E1}" presName="spH" presStyleCnt="0"/>
      <dgm:spPr/>
    </dgm:pt>
    <dgm:pt modelId="{2967B502-BE56-4976-B4BB-57AF7EB4DAE2}" type="pres">
      <dgm:prSet presAssocID="{F8FAB043-F2BB-45E0-BD55-11972D48A4E1}" presName="desTx" presStyleLbl="node1" presStyleIdx="8" presStyleCnt="10">
        <dgm:presLayoutVars>
          <dgm:bulletEnabled val="1"/>
        </dgm:presLayoutVars>
      </dgm:prSet>
      <dgm:spPr/>
    </dgm:pt>
    <dgm:pt modelId="{B6DE6291-0777-45E3-AA18-A1B3D813ADAF}" type="pres">
      <dgm:prSet presAssocID="{8A04757D-6021-4149-A55D-1439EFDCA33B}" presName="spV" presStyleCnt="0"/>
      <dgm:spPr/>
    </dgm:pt>
    <dgm:pt modelId="{BC6D1D89-4345-4FF0-9069-E1BB303B5079}" type="pres">
      <dgm:prSet presAssocID="{9402A650-D0F5-4889-B195-F479D8336A26}" presName="linNode" presStyleCnt="0"/>
      <dgm:spPr/>
    </dgm:pt>
    <dgm:pt modelId="{30C13E20-7F39-42FC-B0DD-EC56F0D2E28C}" type="pres">
      <dgm:prSet presAssocID="{9402A650-D0F5-4889-B195-F479D8336A26}" presName="parTx" presStyleLbl="revTx" presStyleIdx="9" presStyleCnt="10">
        <dgm:presLayoutVars>
          <dgm:chMax val="1"/>
          <dgm:bulletEnabled val="1"/>
        </dgm:presLayoutVars>
      </dgm:prSet>
      <dgm:spPr/>
    </dgm:pt>
    <dgm:pt modelId="{CC8D95CF-DEF1-4544-961F-41B47B13621A}" type="pres">
      <dgm:prSet presAssocID="{9402A650-D0F5-4889-B195-F479D8336A26}" presName="bracket" presStyleLbl="parChTrans1D1" presStyleIdx="9" presStyleCnt="10"/>
      <dgm:spPr/>
    </dgm:pt>
    <dgm:pt modelId="{F7E2E64A-E74D-4108-924B-2B4BB791F8CD}" type="pres">
      <dgm:prSet presAssocID="{9402A650-D0F5-4889-B195-F479D8336A26}" presName="spH" presStyleCnt="0"/>
      <dgm:spPr/>
    </dgm:pt>
    <dgm:pt modelId="{A9580A30-5188-4485-8B2F-3B8C3A8C48E2}" type="pres">
      <dgm:prSet presAssocID="{9402A650-D0F5-4889-B195-F479D8336A26}" presName="desTx" presStyleLbl="node1" presStyleIdx="9" presStyleCnt="10">
        <dgm:presLayoutVars>
          <dgm:bulletEnabled val="1"/>
        </dgm:presLayoutVars>
      </dgm:prSet>
      <dgm:spPr/>
    </dgm:pt>
  </dgm:ptLst>
  <dgm:cxnLst>
    <dgm:cxn modelId="{421F3D03-BAF2-465F-83A7-CD16634D26F5}" type="presOf" srcId="{15D4F5E5-6EBD-4F7B-8229-D01D790572C9}" destId="{E6C0D105-FFC5-4CCE-BA58-69B77DE4D167}" srcOrd="0" destOrd="0" presId="urn:diagrams.loki3.com/BracketList"/>
    <dgm:cxn modelId="{28F27503-1857-40DC-8B36-257B45B1F8BF}" type="presOf" srcId="{C0A5CC60-6F31-44D9-8254-4AE4A23780E6}" destId="{40690A98-6915-4991-BE8E-6E8C711BE733}" srcOrd="0" destOrd="0" presId="urn:diagrams.loki3.com/BracketList"/>
    <dgm:cxn modelId="{07C0DA07-F165-4E0B-A2B4-BCD30C380791}" type="presOf" srcId="{00610ECF-06C3-4195-82EC-54236FCFB98A}" destId="{A09EB520-8342-47AB-9F20-9DC6D4554E29}" srcOrd="0" destOrd="0" presId="urn:diagrams.loki3.com/BracketList"/>
    <dgm:cxn modelId="{E9B81F09-5D19-4A33-86BB-96C688ED0382}" srcId="{8DD62F24-4AA0-4EF5-B64E-AA40A6A95DCA}" destId="{C0A5CC60-6F31-44D9-8254-4AE4A23780E6}" srcOrd="1" destOrd="0" parTransId="{E1956996-7A75-41F8-8070-9077FCCC2E4B}" sibTransId="{9E932930-72F6-41B5-A85E-CF1FDEFE3826}"/>
    <dgm:cxn modelId="{F7455D0A-1E89-4E0C-B50C-3CFD6674DD6E}" srcId="{97C7AD9B-EB26-4F41-8E7D-1E1490618F7A}" destId="{BBF4C171-BE62-4917-8478-AB4B3627569E}" srcOrd="1" destOrd="0" parTransId="{32935C9E-BB7B-4A41-A068-0A55881FE412}" sibTransId="{347C0B61-9970-4C97-BA03-B0C82CC95E71}"/>
    <dgm:cxn modelId="{44CD6A10-5B27-4273-A433-7B40DFA80196}" srcId="{9402A650-D0F5-4889-B195-F479D8336A26}" destId="{3F40C8C1-E3DB-4655-A6C8-8E93A771BDF7}" srcOrd="1" destOrd="0" parTransId="{A6B31506-5B78-4BFC-9B9D-1DC5D5B0B4D2}" sibTransId="{517DF256-EC63-4E97-AA24-96D1302F9FAC}"/>
    <dgm:cxn modelId="{964D3912-9A23-45B8-B25C-0A53BAFCB70F}" srcId="{8DD62F24-4AA0-4EF5-B64E-AA40A6A95DCA}" destId="{9402A650-D0F5-4889-B195-F479D8336A26}" srcOrd="9" destOrd="0" parTransId="{BA062C18-DC7C-4BF9-B432-C3398526D33D}" sibTransId="{5DF22B58-D425-44A5-9295-8BA0F6277117}"/>
    <dgm:cxn modelId="{1D8B7819-9E7D-48D3-B002-D2C4AE02B560}" type="presOf" srcId="{E038B8C9-8818-46DD-89B2-2031BFB068EB}" destId="{AEDBCF26-79E4-480C-9FC1-21F6DA820074}" srcOrd="0" destOrd="1" presId="urn:diagrams.loki3.com/BracketList"/>
    <dgm:cxn modelId="{1C994F1A-3667-4E4D-9110-77EB18E079D7}" srcId="{F8FAB043-F2BB-45E0-BD55-11972D48A4E1}" destId="{0DDCEB41-9D5F-4005-91EC-A9FF37752755}" srcOrd="0" destOrd="0" parTransId="{240F7A20-48C4-443B-827D-D109EB439D8A}" sibTransId="{CD39645E-4612-4DE1-A29B-6C0F491DD0AB}"/>
    <dgm:cxn modelId="{BCEDF11A-02EC-4B4C-8D8C-5148BBECD59C}" srcId="{8DD62F24-4AA0-4EF5-B64E-AA40A6A95DCA}" destId="{97C7AD9B-EB26-4F41-8E7D-1E1490618F7A}" srcOrd="5" destOrd="0" parTransId="{0A16224D-64A7-4141-A88B-6D5134018150}" sibTransId="{D981C1D9-524C-43DF-8717-A883B965CF67}"/>
    <dgm:cxn modelId="{25CDF31B-ACC0-4C03-8DCF-6D30BE204BC4}" srcId="{F8FAB043-F2BB-45E0-BD55-11972D48A4E1}" destId="{A2391CE5-E33E-4DD2-A137-653CA6B4C654}" srcOrd="1" destOrd="0" parTransId="{8CA8B6C0-5870-42BD-ADB5-2C88FCB7F925}" sibTransId="{D42A9316-CF0B-4633-95CD-253A01925EAE}"/>
    <dgm:cxn modelId="{693A6D1C-E7CF-4243-9BEF-47EEAE2ACCA0}" srcId="{1613CDBF-14FC-441D-B381-3520337D1B83}" destId="{FA6CB1F8-2DF4-491D-94DF-751E6AC092EE}" srcOrd="0" destOrd="0" parTransId="{82CFC160-3B4E-4180-BD41-682EDBDC697A}" sibTransId="{57474E1E-883C-4D9C-BFAE-637DD05E8BD3}"/>
    <dgm:cxn modelId="{6F364F1F-2CC1-4EA2-9A87-E9EF477D3C2A}" type="presOf" srcId="{BA6509F9-D887-417A-B3D9-1C0D3B70689F}" destId="{A09EB520-8342-47AB-9F20-9DC6D4554E29}" srcOrd="0" destOrd="1" presId="urn:diagrams.loki3.com/BracketList"/>
    <dgm:cxn modelId="{B4773520-E3FD-4759-826A-202DA50795C2}" srcId="{EAE9FF8E-B600-42A4-9643-D4A6736F4570}" destId="{45B7B76A-0119-4C68-AA7C-4E1E98CE4B05}" srcOrd="1" destOrd="0" parTransId="{0086D1C6-6FBA-4142-A09C-7291CED6F52D}" sibTransId="{7DFB5694-F086-4081-B7AF-A60A78580A8F}"/>
    <dgm:cxn modelId="{B26AF522-1105-4212-9234-FB9AA8C3B7D4}" type="presOf" srcId="{40CD8995-2A4E-4BEA-91BE-C24D6836D556}" destId="{AEDBCF26-79E4-480C-9FC1-21F6DA820074}" srcOrd="0" destOrd="0" presId="urn:diagrams.loki3.com/BracketList"/>
    <dgm:cxn modelId="{51FC6324-4C13-4A33-8076-7565ED551081}" srcId="{F5F0600F-F9E4-4715-B92F-97DAF5A42E9B}" destId="{B7118A68-C49C-4969-BAF4-A0156C6C8437}" srcOrd="0" destOrd="0" parTransId="{2DCC396F-24FB-4C5D-AC8E-CECF6FA80CEA}" sibTransId="{804A8E34-89BA-471B-9072-A4B8D405CB0E}"/>
    <dgm:cxn modelId="{07598525-CADE-49B5-B86A-5389A89F304F}" type="presOf" srcId="{1613CDBF-14FC-441D-B381-3520337D1B83}" destId="{43DCE7B9-8FB7-40BD-9D5B-FFE8E0984820}" srcOrd="0" destOrd="0" presId="urn:diagrams.loki3.com/BracketList"/>
    <dgm:cxn modelId="{16594E27-871F-4233-A037-4A348FA1F4B0}" srcId="{8DD62F24-4AA0-4EF5-B64E-AA40A6A95DCA}" destId="{F5F0600F-F9E4-4715-B92F-97DAF5A42E9B}" srcOrd="7" destOrd="0" parTransId="{E6DF28B7-C0EE-468D-A0A3-AD7B1555901A}" sibTransId="{3CA411B4-0E6A-4DE0-B10F-C44F8941856C}"/>
    <dgm:cxn modelId="{34C70D2E-5ED2-4026-B04C-3A842E1313DD}" srcId="{A62C06A0-6B62-4629-BC9E-9CC81721B4E7}" destId="{0236BF3F-3AFD-436D-884D-702858833676}" srcOrd="0" destOrd="0" parTransId="{E7989B59-71E9-4F1A-A89D-FDD24BF85B83}" sibTransId="{60D96763-43D4-48D0-BBAC-9F1A08EAB03E}"/>
    <dgm:cxn modelId="{F7CC6930-53B9-4A69-8E21-1F4093D795A6}" type="presOf" srcId="{9BE82D1D-11EB-4F74-93CC-E1B233FF463B}" destId="{E6C0D105-FFC5-4CCE-BA58-69B77DE4D167}" srcOrd="0" destOrd="1" presId="urn:diagrams.loki3.com/BracketList"/>
    <dgm:cxn modelId="{11328031-7C1F-45D2-9231-9B3A3733566B}" srcId="{8DD62F24-4AA0-4EF5-B64E-AA40A6A95DCA}" destId="{1613CDBF-14FC-441D-B381-3520337D1B83}" srcOrd="4" destOrd="0" parTransId="{BB044FF1-A3FC-431A-ABE7-5B16C03AF36C}" sibTransId="{9050DB11-6659-47B9-81B9-643366CACB21}"/>
    <dgm:cxn modelId="{0511E733-709D-4061-8BF5-75033530AB59}" type="presOf" srcId="{EAE9FF8E-B600-42A4-9643-D4A6736F4570}" destId="{3D1ED159-C957-45A6-A163-FF854A3F716B}" srcOrd="0" destOrd="0" presId="urn:diagrams.loki3.com/BracketList"/>
    <dgm:cxn modelId="{375C9234-5845-4AF1-82FB-FF1578D591B1}" type="presOf" srcId="{F5F0600F-F9E4-4715-B92F-97DAF5A42E9B}" destId="{DE247E75-2328-4F7A-BA76-66B471AC2D8D}" srcOrd="0" destOrd="0" presId="urn:diagrams.loki3.com/BracketList"/>
    <dgm:cxn modelId="{F412F835-7243-48F9-B139-D0002D06C194}" type="presOf" srcId="{B7118A68-C49C-4969-BAF4-A0156C6C8437}" destId="{D26BA815-73F0-492A-B9EF-7D6B1FD60B1C}" srcOrd="0" destOrd="0" presId="urn:diagrams.loki3.com/BracketList"/>
    <dgm:cxn modelId="{709DBA38-3D51-4D9F-B5A7-E6E55F4F024E}" srcId="{F98D21FD-30BB-4938-A222-B4C4291FF155}" destId="{40CD8995-2A4E-4BEA-91BE-C24D6836D556}" srcOrd="0" destOrd="0" parTransId="{047AC4C9-9806-4A44-9171-FEB8536A6344}" sibTransId="{D0C1BC9C-EAE2-4540-90E3-92B5ED28C461}"/>
    <dgm:cxn modelId="{06927739-DCAF-4260-B8AE-A95E3BFB0F15}" srcId="{8DD62F24-4AA0-4EF5-B64E-AA40A6A95DCA}" destId="{F98D21FD-30BB-4938-A222-B4C4291FF155}" srcOrd="6" destOrd="0" parTransId="{FB6791DE-8889-47AB-9AED-7ED4518E6592}" sibTransId="{305B6DBD-A75C-4A19-9FD9-9A951206A0AD}"/>
    <dgm:cxn modelId="{DB39BC3A-E438-4505-858E-BB068159F9AA}" type="presOf" srcId="{FA6CB1F8-2DF4-491D-94DF-751E6AC092EE}" destId="{B3559C35-4EF7-4CE4-9584-203448CEED20}" srcOrd="0" destOrd="0" presId="urn:diagrams.loki3.com/BracketList"/>
    <dgm:cxn modelId="{E5BF815B-46F2-416F-85FF-764A74F5456F}" srcId="{C0A5CC60-6F31-44D9-8254-4AE4A23780E6}" destId="{00610ECF-06C3-4195-82EC-54236FCFB98A}" srcOrd="0" destOrd="0" parTransId="{6D15D582-7A6B-40DD-B56A-E085F2A775E8}" sibTransId="{23C9BE13-74C3-444D-B911-1412793994B5}"/>
    <dgm:cxn modelId="{AD5C8B5E-1150-4C2A-8314-9AAD49B1D717}" type="presOf" srcId="{97C7AD9B-EB26-4F41-8E7D-1E1490618F7A}" destId="{A4DD7F2D-1F9D-4759-BD58-2287A326D109}" srcOrd="0" destOrd="0" presId="urn:diagrams.loki3.com/BracketList"/>
    <dgm:cxn modelId="{E4E93B60-74F8-4CF6-90F3-50EF1C20F9F0}" srcId="{97C7AD9B-EB26-4F41-8E7D-1E1490618F7A}" destId="{57D6F941-2336-4963-8609-FE8D43B447FB}" srcOrd="0" destOrd="0" parTransId="{0C73E4B5-77E3-4FE1-8505-D625E090800A}" sibTransId="{102D40B7-0564-4A5B-ADF2-D21AB6EE1567}"/>
    <dgm:cxn modelId="{EE654949-F579-456B-BF21-85531CB191A4}" type="presOf" srcId="{57E35A43-1C73-42CE-A7FA-908A379C817A}" destId="{75A17AE1-E4F8-4D09-9DB1-A5FD0B47CB6D}" srcOrd="0" destOrd="0" presId="urn:diagrams.loki3.com/BracketList"/>
    <dgm:cxn modelId="{DE46CD4B-AED1-4119-938F-1D462E7044D7}" type="presOf" srcId="{8DD62F24-4AA0-4EF5-B64E-AA40A6A95DCA}" destId="{D6573C50-ABF2-4DD5-AE27-A57C97132C7B}" srcOrd="0" destOrd="0" presId="urn:diagrams.loki3.com/BracketList"/>
    <dgm:cxn modelId="{97961B72-EA97-461E-96C3-F1FE7EE1DC11}" type="presOf" srcId="{45B7B76A-0119-4C68-AA7C-4E1E98CE4B05}" destId="{6297F393-1712-4F94-A7D4-734158A65AB0}" srcOrd="0" destOrd="1" presId="urn:diagrams.loki3.com/BracketList"/>
    <dgm:cxn modelId="{1E6AC555-2853-4510-9BE6-069C72B46A88}" srcId="{A62C06A0-6B62-4629-BC9E-9CC81721B4E7}" destId="{E77D46C2-E4E2-458C-84D2-AB3C464D9D8D}" srcOrd="1" destOrd="0" parTransId="{B3C0D93A-3DAD-40DD-9212-4789906A7FDD}" sibTransId="{61377E5F-7561-457A-A17C-68274B1B792B}"/>
    <dgm:cxn modelId="{6BB92156-6FD1-475A-8669-4E4D038E325F}" srcId="{57E35A43-1C73-42CE-A7FA-908A379C817A}" destId="{15D4F5E5-6EBD-4F7B-8229-D01D790572C9}" srcOrd="0" destOrd="0" parTransId="{3517EB53-2A3C-414B-AEDC-271E944060E4}" sibTransId="{9B7B6D5B-64FF-4120-A049-6F0572093155}"/>
    <dgm:cxn modelId="{F2886D57-9462-4969-8450-51E3DE15E1EB}" type="presOf" srcId="{F98D21FD-30BB-4938-A222-B4C4291FF155}" destId="{B9788503-C9BB-48D0-90E7-FD6D35704C98}" srcOrd="0" destOrd="0" presId="urn:diagrams.loki3.com/BracketList"/>
    <dgm:cxn modelId="{3D70C758-7447-4932-8194-C64BE9DA0468}" type="presOf" srcId="{9402A650-D0F5-4889-B195-F479D8336A26}" destId="{30C13E20-7F39-42FC-B0DD-EC56F0D2E28C}" srcOrd="0" destOrd="0" presId="urn:diagrams.loki3.com/BracketList"/>
    <dgm:cxn modelId="{C24AB779-C2CC-4DF0-99A2-14D3EA08D39C}" srcId="{F5F0600F-F9E4-4715-B92F-97DAF5A42E9B}" destId="{9A4FE112-C4B6-4112-91E4-823F61658C81}" srcOrd="1" destOrd="0" parTransId="{5CCA0657-1B3A-45F0-A980-1C74A676A46D}" sibTransId="{7F5641D5-1190-4C7B-ADD6-DA0F20FEE996}"/>
    <dgm:cxn modelId="{81823B5A-6341-4856-9760-D5D35FB5D3C4}" srcId="{8DD62F24-4AA0-4EF5-B64E-AA40A6A95DCA}" destId="{57E35A43-1C73-42CE-A7FA-908A379C817A}" srcOrd="0" destOrd="0" parTransId="{2695B55F-F917-4BCF-A3AB-50CF4BEC7255}" sibTransId="{6E808B00-FA32-4E4F-AEE9-AC363CB98508}"/>
    <dgm:cxn modelId="{495CEA80-62B4-4782-ADF3-BB63FA4E680F}" type="presOf" srcId="{0DDCEB41-9D5F-4005-91EC-A9FF37752755}" destId="{2967B502-BE56-4976-B4BB-57AF7EB4DAE2}" srcOrd="0" destOrd="0" presId="urn:diagrams.loki3.com/BracketList"/>
    <dgm:cxn modelId="{2CF24683-2F03-463A-80C5-2AE279D552BB}" srcId="{1613CDBF-14FC-441D-B381-3520337D1B83}" destId="{FDE03C6C-C468-462F-A29F-C34DA9D5C766}" srcOrd="1" destOrd="0" parTransId="{000760D4-E549-49E7-A6D8-8C2E14F1ACD7}" sibTransId="{1DBC3EAD-888D-45DE-BAF9-2D9F15C41B8F}"/>
    <dgm:cxn modelId="{BEC2FB88-C292-4A69-8FA8-86195C7F7D67}" type="presOf" srcId="{EF75617A-F78B-4BCB-A312-1285AF7B2B5B}" destId="{A9580A30-5188-4485-8B2F-3B8C3A8C48E2}" srcOrd="0" destOrd="0" presId="urn:diagrams.loki3.com/BracketList"/>
    <dgm:cxn modelId="{391B1B8D-5C7F-4BE3-8485-F9ADBB8AA776}" type="presOf" srcId="{E77D46C2-E4E2-458C-84D2-AB3C464D9D8D}" destId="{240A5605-AF51-4345-9006-74E0AA2ED831}" srcOrd="0" destOrd="1" presId="urn:diagrams.loki3.com/BracketList"/>
    <dgm:cxn modelId="{90A4DB92-9CDF-403D-AA04-9B5EF59D254D}" type="presOf" srcId="{855EE2E9-A23A-48C4-A401-339B5EF25CFE}" destId="{6297F393-1712-4F94-A7D4-734158A65AB0}" srcOrd="0" destOrd="0" presId="urn:diagrams.loki3.com/BracketList"/>
    <dgm:cxn modelId="{40306D94-C43F-45C5-B888-46C7FF652178}" type="presOf" srcId="{A2391CE5-E33E-4DD2-A137-653CA6B4C654}" destId="{2967B502-BE56-4976-B4BB-57AF7EB4DAE2}" srcOrd="0" destOrd="1" presId="urn:diagrams.loki3.com/BracketList"/>
    <dgm:cxn modelId="{5D26CD96-9BEB-4C86-94CF-5A4011F864A6}" type="presOf" srcId="{FDE03C6C-C468-462F-A29F-C34DA9D5C766}" destId="{B3559C35-4EF7-4CE4-9584-203448CEED20}" srcOrd="0" destOrd="1" presId="urn:diagrams.loki3.com/BracketList"/>
    <dgm:cxn modelId="{C95B46A1-288D-48CB-8EB4-E916613CF711}" type="presOf" srcId="{F8FAB043-F2BB-45E0-BD55-11972D48A4E1}" destId="{5427EDCA-9285-4E34-AC7D-FD429AB2EE2A}" srcOrd="0" destOrd="0" presId="urn:diagrams.loki3.com/BracketList"/>
    <dgm:cxn modelId="{261E87A5-2FFE-450A-8079-6DAD1E7C70FB}" srcId="{C0A5CC60-6F31-44D9-8254-4AE4A23780E6}" destId="{BA6509F9-D887-417A-B3D9-1C0D3B70689F}" srcOrd="1" destOrd="0" parTransId="{B787F850-16AD-459E-B6B9-0BF4C46233F1}" sibTransId="{A43B6025-D78D-48FF-98E9-C289D5F26D82}"/>
    <dgm:cxn modelId="{5EB272AC-B6C7-4B23-9C0D-A90216A46D0A}" srcId="{EAE9FF8E-B600-42A4-9643-D4A6736F4570}" destId="{855EE2E9-A23A-48C4-A401-339B5EF25CFE}" srcOrd="0" destOrd="0" parTransId="{9AAF4C51-9FA9-41DD-B980-A9A3BCBF602E}" sibTransId="{60D57E0A-CB71-4962-B008-516D6D0A6B9F}"/>
    <dgm:cxn modelId="{A8DC11B6-D07E-44BC-B09A-C613A6C074BB}" srcId="{8DD62F24-4AA0-4EF5-B64E-AA40A6A95DCA}" destId="{F8FAB043-F2BB-45E0-BD55-11972D48A4E1}" srcOrd="8" destOrd="0" parTransId="{FD374E19-617F-438C-8A38-3C37B8C92E24}" sibTransId="{8A04757D-6021-4149-A55D-1439EFDCA33B}"/>
    <dgm:cxn modelId="{9D76CFB8-C8D7-45FE-A356-95F5F316B1A4}" srcId="{F98D21FD-30BB-4938-A222-B4C4291FF155}" destId="{E038B8C9-8818-46DD-89B2-2031BFB068EB}" srcOrd="1" destOrd="0" parTransId="{305B9F93-D050-470B-ADBD-F2D17D168A6F}" sibTransId="{8942D121-F506-4343-8E6F-02C4BDBDCDD4}"/>
    <dgm:cxn modelId="{E79003BC-6041-4F9D-9E63-C62CD497FDF4}" type="presOf" srcId="{BBF4C171-BE62-4917-8478-AB4B3627569E}" destId="{8AD5FB23-8A4C-4281-8301-803AB28E649E}" srcOrd="0" destOrd="1" presId="urn:diagrams.loki3.com/BracketList"/>
    <dgm:cxn modelId="{5D0703C0-612D-4B62-9A56-625CB48F9702}" type="presOf" srcId="{57D6F941-2336-4963-8609-FE8D43B447FB}" destId="{8AD5FB23-8A4C-4281-8301-803AB28E649E}" srcOrd="0" destOrd="0" presId="urn:diagrams.loki3.com/BracketList"/>
    <dgm:cxn modelId="{E91D5AC1-C084-429A-B440-7922FDDAA551}" srcId="{8DD62F24-4AA0-4EF5-B64E-AA40A6A95DCA}" destId="{EAE9FF8E-B600-42A4-9643-D4A6736F4570}" srcOrd="3" destOrd="0" parTransId="{83BD5C45-8DE9-4DF6-88A7-F08227241842}" sibTransId="{9EE3F4B6-4AB8-43B5-A8E3-5BECB85164EF}"/>
    <dgm:cxn modelId="{5BBAEEC3-8793-4BD4-865D-B2F96A3425F2}" srcId="{9402A650-D0F5-4889-B195-F479D8336A26}" destId="{EF75617A-F78B-4BCB-A312-1285AF7B2B5B}" srcOrd="0" destOrd="0" parTransId="{FA81062E-139E-4EE2-AC01-1DBCD78EF3D9}" sibTransId="{78FF74AA-BB68-4EB7-B138-F98564BE6323}"/>
    <dgm:cxn modelId="{CBF01BC6-BE8A-4C18-862B-92CF74B7CC22}" type="presOf" srcId="{A62C06A0-6B62-4629-BC9E-9CC81721B4E7}" destId="{004BFEC9-FFEF-47ED-807C-EA194FD67FDE}" srcOrd="0" destOrd="0" presId="urn:diagrams.loki3.com/BracketList"/>
    <dgm:cxn modelId="{4A149CCE-9BB2-430D-BE04-67F0F3B5AAEB}" type="presOf" srcId="{0236BF3F-3AFD-436D-884D-702858833676}" destId="{240A5605-AF51-4345-9006-74E0AA2ED831}" srcOrd="0" destOrd="0" presId="urn:diagrams.loki3.com/BracketList"/>
    <dgm:cxn modelId="{F71F02D0-2020-4D43-A5FC-7B67778E91C8}" type="presOf" srcId="{3F40C8C1-E3DB-4655-A6C8-8E93A771BDF7}" destId="{A9580A30-5188-4485-8B2F-3B8C3A8C48E2}" srcOrd="0" destOrd="1" presId="urn:diagrams.loki3.com/BracketList"/>
    <dgm:cxn modelId="{BDDF21D7-961F-47AA-AF00-612B184AF71E}" srcId="{57E35A43-1C73-42CE-A7FA-908A379C817A}" destId="{9BE82D1D-11EB-4F74-93CC-E1B233FF463B}" srcOrd="1" destOrd="0" parTransId="{A03F930B-7229-4EB2-A702-B6A3827F49B8}" sibTransId="{A1C462BD-345B-4C85-B2D6-3B668B143CD0}"/>
    <dgm:cxn modelId="{F76B1AE6-05AF-4225-BDC3-6B5DF22E249C}" srcId="{8DD62F24-4AA0-4EF5-B64E-AA40A6A95DCA}" destId="{A62C06A0-6B62-4629-BC9E-9CC81721B4E7}" srcOrd="2" destOrd="0" parTransId="{31CAE6D3-1AFC-4A75-A32F-7F069B3BE6E5}" sibTransId="{9AAB88DD-89DF-4A9F-A910-BDC7771AB026}"/>
    <dgm:cxn modelId="{BE3CF0F3-E238-4C34-9387-5FE7C1143EFF}" type="presOf" srcId="{9A4FE112-C4B6-4112-91E4-823F61658C81}" destId="{D26BA815-73F0-492A-B9EF-7D6B1FD60B1C}" srcOrd="0" destOrd="1" presId="urn:diagrams.loki3.com/BracketList"/>
    <dgm:cxn modelId="{950EBB86-6CE9-492F-9B15-089220B7A923}" type="presParOf" srcId="{D6573C50-ABF2-4DD5-AE27-A57C97132C7B}" destId="{B872FB83-30E3-42D3-8294-E92E40BB709B}" srcOrd="0" destOrd="0" presId="urn:diagrams.loki3.com/BracketList"/>
    <dgm:cxn modelId="{87FD6B34-32BD-4217-BA6D-D2CB086E0ADF}" type="presParOf" srcId="{B872FB83-30E3-42D3-8294-E92E40BB709B}" destId="{75A17AE1-E4F8-4D09-9DB1-A5FD0B47CB6D}" srcOrd="0" destOrd="0" presId="urn:diagrams.loki3.com/BracketList"/>
    <dgm:cxn modelId="{AB4E5A31-5A4F-478C-A4FB-F40FA1AB81E3}" type="presParOf" srcId="{B872FB83-30E3-42D3-8294-E92E40BB709B}" destId="{2C9CACEA-409F-4765-A061-8028619BFA89}" srcOrd="1" destOrd="0" presId="urn:diagrams.loki3.com/BracketList"/>
    <dgm:cxn modelId="{909211E5-E8BF-498B-A7C7-C73AF0887978}" type="presParOf" srcId="{B872FB83-30E3-42D3-8294-E92E40BB709B}" destId="{CB01B338-43F2-4108-83B6-757597CE960F}" srcOrd="2" destOrd="0" presId="urn:diagrams.loki3.com/BracketList"/>
    <dgm:cxn modelId="{382A1057-6F7A-409D-ACC9-409214DA6A59}" type="presParOf" srcId="{B872FB83-30E3-42D3-8294-E92E40BB709B}" destId="{E6C0D105-FFC5-4CCE-BA58-69B77DE4D167}" srcOrd="3" destOrd="0" presId="urn:diagrams.loki3.com/BracketList"/>
    <dgm:cxn modelId="{3BD4B55A-B837-4FD9-9331-1CFA50B31A5C}" type="presParOf" srcId="{D6573C50-ABF2-4DD5-AE27-A57C97132C7B}" destId="{682FA1C1-DBC4-4DF7-828D-485680D75D8E}" srcOrd="1" destOrd="0" presId="urn:diagrams.loki3.com/BracketList"/>
    <dgm:cxn modelId="{1BAEE0EA-8352-4DE5-8C5C-E7684DD3E65D}" type="presParOf" srcId="{D6573C50-ABF2-4DD5-AE27-A57C97132C7B}" destId="{95991F43-4D16-4C09-839D-B33E752B33E6}" srcOrd="2" destOrd="0" presId="urn:diagrams.loki3.com/BracketList"/>
    <dgm:cxn modelId="{F4762FCD-F929-466E-8C22-E2BB03CA4BFF}" type="presParOf" srcId="{95991F43-4D16-4C09-839D-B33E752B33E6}" destId="{40690A98-6915-4991-BE8E-6E8C711BE733}" srcOrd="0" destOrd="0" presId="urn:diagrams.loki3.com/BracketList"/>
    <dgm:cxn modelId="{7268550B-A099-4C3D-A3C1-CDA342E3511B}" type="presParOf" srcId="{95991F43-4D16-4C09-839D-B33E752B33E6}" destId="{9E5B1E86-FB12-4CE5-AB41-80EDA46CB27F}" srcOrd="1" destOrd="0" presId="urn:diagrams.loki3.com/BracketList"/>
    <dgm:cxn modelId="{31121620-D116-4B6E-AB7A-889794F16DF5}" type="presParOf" srcId="{95991F43-4D16-4C09-839D-B33E752B33E6}" destId="{F6CC5C3A-C534-4A54-9D75-F358462C277E}" srcOrd="2" destOrd="0" presId="urn:diagrams.loki3.com/BracketList"/>
    <dgm:cxn modelId="{66ED38EA-8025-48BC-B386-6CAA283013D0}" type="presParOf" srcId="{95991F43-4D16-4C09-839D-B33E752B33E6}" destId="{A09EB520-8342-47AB-9F20-9DC6D4554E29}" srcOrd="3" destOrd="0" presId="urn:diagrams.loki3.com/BracketList"/>
    <dgm:cxn modelId="{D836A9C5-A0C1-46EF-9C60-D3BF7A05C5A3}" type="presParOf" srcId="{D6573C50-ABF2-4DD5-AE27-A57C97132C7B}" destId="{66329300-C884-4F4E-B6D5-991338A26BAE}" srcOrd="3" destOrd="0" presId="urn:diagrams.loki3.com/BracketList"/>
    <dgm:cxn modelId="{4183625D-963B-4ECF-BFB0-1931C4FDEE17}" type="presParOf" srcId="{D6573C50-ABF2-4DD5-AE27-A57C97132C7B}" destId="{8E69FEF4-3B80-4BA0-873E-289EF36AA1E3}" srcOrd="4" destOrd="0" presId="urn:diagrams.loki3.com/BracketList"/>
    <dgm:cxn modelId="{EBCFC05C-9516-4747-B7A4-12DD78C929C2}" type="presParOf" srcId="{8E69FEF4-3B80-4BA0-873E-289EF36AA1E3}" destId="{004BFEC9-FFEF-47ED-807C-EA194FD67FDE}" srcOrd="0" destOrd="0" presId="urn:diagrams.loki3.com/BracketList"/>
    <dgm:cxn modelId="{309F82CA-6514-4354-81B9-359308DF03A5}" type="presParOf" srcId="{8E69FEF4-3B80-4BA0-873E-289EF36AA1E3}" destId="{C5A47EE7-E558-4AFE-B7F4-527351EAC36F}" srcOrd="1" destOrd="0" presId="urn:diagrams.loki3.com/BracketList"/>
    <dgm:cxn modelId="{F1ADD1F3-B4F2-44AE-B9A7-5583BFAC50B2}" type="presParOf" srcId="{8E69FEF4-3B80-4BA0-873E-289EF36AA1E3}" destId="{1C9A2974-A15F-4D98-97F1-397C02507894}" srcOrd="2" destOrd="0" presId="urn:diagrams.loki3.com/BracketList"/>
    <dgm:cxn modelId="{8DD74754-7421-4AEA-BB98-86E5105469F3}" type="presParOf" srcId="{8E69FEF4-3B80-4BA0-873E-289EF36AA1E3}" destId="{240A5605-AF51-4345-9006-74E0AA2ED831}" srcOrd="3" destOrd="0" presId="urn:diagrams.loki3.com/BracketList"/>
    <dgm:cxn modelId="{B77C5105-822B-48D4-ADE6-F22F99A1726E}" type="presParOf" srcId="{D6573C50-ABF2-4DD5-AE27-A57C97132C7B}" destId="{A2E0DED2-74C6-4502-91A1-950E0F106B41}" srcOrd="5" destOrd="0" presId="urn:diagrams.loki3.com/BracketList"/>
    <dgm:cxn modelId="{516F02B7-EC03-4609-867C-4F014804D9EE}" type="presParOf" srcId="{D6573C50-ABF2-4DD5-AE27-A57C97132C7B}" destId="{8CE28AC3-1E42-4684-B590-75A5AEF455A3}" srcOrd="6" destOrd="0" presId="urn:diagrams.loki3.com/BracketList"/>
    <dgm:cxn modelId="{1C0D0541-AC20-4679-A3A2-F7CA9E7299BF}" type="presParOf" srcId="{8CE28AC3-1E42-4684-B590-75A5AEF455A3}" destId="{3D1ED159-C957-45A6-A163-FF854A3F716B}" srcOrd="0" destOrd="0" presId="urn:diagrams.loki3.com/BracketList"/>
    <dgm:cxn modelId="{2518BF62-0FA2-4D0E-BC72-F0F425AB83E7}" type="presParOf" srcId="{8CE28AC3-1E42-4684-B590-75A5AEF455A3}" destId="{DB483144-6986-43CA-ADD9-00D7D017E1C5}" srcOrd="1" destOrd="0" presId="urn:diagrams.loki3.com/BracketList"/>
    <dgm:cxn modelId="{8127DC37-697A-467E-A643-FC4EE7AE0E90}" type="presParOf" srcId="{8CE28AC3-1E42-4684-B590-75A5AEF455A3}" destId="{994E0141-6BE3-40AA-A80F-47B52D88BFD4}" srcOrd="2" destOrd="0" presId="urn:diagrams.loki3.com/BracketList"/>
    <dgm:cxn modelId="{24D55779-8E0A-4DFC-8F99-EA1066CFD8C6}" type="presParOf" srcId="{8CE28AC3-1E42-4684-B590-75A5AEF455A3}" destId="{6297F393-1712-4F94-A7D4-734158A65AB0}" srcOrd="3" destOrd="0" presId="urn:diagrams.loki3.com/BracketList"/>
    <dgm:cxn modelId="{6BC905FF-7899-4511-8E28-540A9E9024D8}" type="presParOf" srcId="{D6573C50-ABF2-4DD5-AE27-A57C97132C7B}" destId="{B5B0B95B-8076-4950-A527-520031C265D3}" srcOrd="7" destOrd="0" presId="urn:diagrams.loki3.com/BracketList"/>
    <dgm:cxn modelId="{C5836C9D-0559-42B3-84EB-0FC6EAE53E0E}" type="presParOf" srcId="{D6573C50-ABF2-4DD5-AE27-A57C97132C7B}" destId="{4E24B355-45A5-4081-AC3C-90F01E08C022}" srcOrd="8" destOrd="0" presId="urn:diagrams.loki3.com/BracketList"/>
    <dgm:cxn modelId="{6DC6F9ED-8B6E-47F2-804D-EAA5E93E618E}" type="presParOf" srcId="{4E24B355-45A5-4081-AC3C-90F01E08C022}" destId="{43DCE7B9-8FB7-40BD-9D5B-FFE8E0984820}" srcOrd="0" destOrd="0" presId="urn:diagrams.loki3.com/BracketList"/>
    <dgm:cxn modelId="{2B6D626F-88CC-4FCC-A037-1738C46050E1}" type="presParOf" srcId="{4E24B355-45A5-4081-AC3C-90F01E08C022}" destId="{3C825E8C-C172-45B1-A259-EBAECD7AB349}" srcOrd="1" destOrd="0" presId="urn:diagrams.loki3.com/BracketList"/>
    <dgm:cxn modelId="{8870405A-B4DC-4463-8216-3C6832BEA14B}" type="presParOf" srcId="{4E24B355-45A5-4081-AC3C-90F01E08C022}" destId="{476379F4-2988-4219-B5CC-93858DBCE94F}" srcOrd="2" destOrd="0" presId="urn:diagrams.loki3.com/BracketList"/>
    <dgm:cxn modelId="{7C03DC87-661E-4523-AAA1-26BB5FDB8523}" type="presParOf" srcId="{4E24B355-45A5-4081-AC3C-90F01E08C022}" destId="{B3559C35-4EF7-4CE4-9584-203448CEED20}" srcOrd="3" destOrd="0" presId="urn:diagrams.loki3.com/BracketList"/>
    <dgm:cxn modelId="{8D062BBE-9186-478F-B400-0064D692C043}" type="presParOf" srcId="{D6573C50-ABF2-4DD5-AE27-A57C97132C7B}" destId="{6081B711-2C3C-415B-9909-518B9868C9D4}" srcOrd="9" destOrd="0" presId="urn:diagrams.loki3.com/BracketList"/>
    <dgm:cxn modelId="{005AFE62-2D8B-4A99-9464-7E3BCFACD772}" type="presParOf" srcId="{D6573C50-ABF2-4DD5-AE27-A57C97132C7B}" destId="{E0FB886B-9134-46E0-AE78-12AD5FC5964B}" srcOrd="10" destOrd="0" presId="urn:diagrams.loki3.com/BracketList"/>
    <dgm:cxn modelId="{320351DB-4127-48A3-AE94-73EFC01763F0}" type="presParOf" srcId="{E0FB886B-9134-46E0-AE78-12AD5FC5964B}" destId="{A4DD7F2D-1F9D-4759-BD58-2287A326D109}" srcOrd="0" destOrd="0" presId="urn:diagrams.loki3.com/BracketList"/>
    <dgm:cxn modelId="{17A59D5E-C510-4537-83BA-A1D36CA8B4AA}" type="presParOf" srcId="{E0FB886B-9134-46E0-AE78-12AD5FC5964B}" destId="{223EBE20-BFD2-429F-AAE5-E1A5AD7E5DD0}" srcOrd="1" destOrd="0" presId="urn:diagrams.loki3.com/BracketList"/>
    <dgm:cxn modelId="{A53E7B81-2B80-4CF3-9E3D-8D6F835A58DF}" type="presParOf" srcId="{E0FB886B-9134-46E0-AE78-12AD5FC5964B}" destId="{5280D545-6D1F-409D-8E54-7BF819B62E36}" srcOrd="2" destOrd="0" presId="urn:diagrams.loki3.com/BracketList"/>
    <dgm:cxn modelId="{39BA2D4B-314A-4160-BC25-7CF6A9C4A95E}" type="presParOf" srcId="{E0FB886B-9134-46E0-AE78-12AD5FC5964B}" destId="{8AD5FB23-8A4C-4281-8301-803AB28E649E}" srcOrd="3" destOrd="0" presId="urn:diagrams.loki3.com/BracketList"/>
    <dgm:cxn modelId="{5498F728-C7E2-4457-BB51-469D7C473F00}" type="presParOf" srcId="{D6573C50-ABF2-4DD5-AE27-A57C97132C7B}" destId="{A2B47CB4-1C72-49D6-A183-DDEFD73F717E}" srcOrd="11" destOrd="0" presId="urn:diagrams.loki3.com/BracketList"/>
    <dgm:cxn modelId="{F76AF6EA-6AC1-4832-831A-96156BDBB5AF}" type="presParOf" srcId="{D6573C50-ABF2-4DD5-AE27-A57C97132C7B}" destId="{4B36785B-97CF-45FA-AE3E-ADF945268AB9}" srcOrd="12" destOrd="0" presId="urn:diagrams.loki3.com/BracketList"/>
    <dgm:cxn modelId="{73B97EC0-F779-4A94-9D73-FF36BF4BE3A3}" type="presParOf" srcId="{4B36785B-97CF-45FA-AE3E-ADF945268AB9}" destId="{B9788503-C9BB-48D0-90E7-FD6D35704C98}" srcOrd="0" destOrd="0" presId="urn:diagrams.loki3.com/BracketList"/>
    <dgm:cxn modelId="{F20B61DB-131E-4082-B5F0-CD85259DAF73}" type="presParOf" srcId="{4B36785B-97CF-45FA-AE3E-ADF945268AB9}" destId="{B9DD8B04-B615-468B-8B0B-AA6977FD7EE9}" srcOrd="1" destOrd="0" presId="urn:diagrams.loki3.com/BracketList"/>
    <dgm:cxn modelId="{AB0A5B98-09ED-4938-8A2F-A6F6CA678A06}" type="presParOf" srcId="{4B36785B-97CF-45FA-AE3E-ADF945268AB9}" destId="{67A615CA-3D63-4443-B692-80CF6DA76BCF}" srcOrd="2" destOrd="0" presId="urn:diagrams.loki3.com/BracketList"/>
    <dgm:cxn modelId="{59C001D2-C040-4874-80F4-E06987F1432B}" type="presParOf" srcId="{4B36785B-97CF-45FA-AE3E-ADF945268AB9}" destId="{AEDBCF26-79E4-480C-9FC1-21F6DA820074}" srcOrd="3" destOrd="0" presId="urn:diagrams.loki3.com/BracketList"/>
    <dgm:cxn modelId="{06584F76-3F68-417D-AB3E-1CD711D9627D}" type="presParOf" srcId="{D6573C50-ABF2-4DD5-AE27-A57C97132C7B}" destId="{D6AA950D-F348-4B9A-9F9B-E977B9C95C0B}" srcOrd="13" destOrd="0" presId="urn:diagrams.loki3.com/BracketList"/>
    <dgm:cxn modelId="{95325886-A29C-4629-894C-9B7CFA207E06}" type="presParOf" srcId="{D6573C50-ABF2-4DD5-AE27-A57C97132C7B}" destId="{9590BC8B-7BCE-4410-9E95-8E329189DDB2}" srcOrd="14" destOrd="0" presId="urn:diagrams.loki3.com/BracketList"/>
    <dgm:cxn modelId="{A0EB70C0-FE33-4B14-9BBF-4097246F3FC3}" type="presParOf" srcId="{9590BC8B-7BCE-4410-9E95-8E329189DDB2}" destId="{DE247E75-2328-4F7A-BA76-66B471AC2D8D}" srcOrd="0" destOrd="0" presId="urn:diagrams.loki3.com/BracketList"/>
    <dgm:cxn modelId="{D2B42463-9D08-473F-9977-575E7AF39834}" type="presParOf" srcId="{9590BC8B-7BCE-4410-9E95-8E329189DDB2}" destId="{FEBBAFD0-7F4C-49E1-B89B-049DB3F6222C}" srcOrd="1" destOrd="0" presId="urn:diagrams.loki3.com/BracketList"/>
    <dgm:cxn modelId="{4D7B2042-CB64-4A2E-AFF6-16ECE7AE5965}" type="presParOf" srcId="{9590BC8B-7BCE-4410-9E95-8E329189DDB2}" destId="{912E579B-B44D-44B9-8E00-BF28E725B6F6}" srcOrd="2" destOrd="0" presId="urn:diagrams.loki3.com/BracketList"/>
    <dgm:cxn modelId="{A2790288-11ED-4181-9D59-1622E0C6BEC4}" type="presParOf" srcId="{9590BC8B-7BCE-4410-9E95-8E329189DDB2}" destId="{D26BA815-73F0-492A-B9EF-7D6B1FD60B1C}" srcOrd="3" destOrd="0" presId="urn:diagrams.loki3.com/BracketList"/>
    <dgm:cxn modelId="{E99982A2-7CA1-4991-920A-33246DEBC951}" type="presParOf" srcId="{D6573C50-ABF2-4DD5-AE27-A57C97132C7B}" destId="{B4F352D1-CBEB-4955-9C1D-9F1767118F18}" srcOrd="15" destOrd="0" presId="urn:diagrams.loki3.com/BracketList"/>
    <dgm:cxn modelId="{F46D47A0-1EC3-4B96-A205-799C0A5B48A9}" type="presParOf" srcId="{D6573C50-ABF2-4DD5-AE27-A57C97132C7B}" destId="{24F12E86-6B11-47A2-9BBE-D9D215BB322D}" srcOrd="16" destOrd="0" presId="urn:diagrams.loki3.com/BracketList"/>
    <dgm:cxn modelId="{FB88BC2A-65AD-4602-9EF0-3FED817025FE}" type="presParOf" srcId="{24F12E86-6B11-47A2-9BBE-D9D215BB322D}" destId="{5427EDCA-9285-4E34-AC7D-FD429AB2EE2A}" srcOrd="0" destOrd="0" presId="urn:diagrams.loki3.com/BracketList"/>
    <dgm:cxn modelId="{5024E68D-08FF-41B0-B72E-00B928E4AEDC}" type="presParOf" srcId="{24F12E86-6B11-47A2-9BBE-D9D215BB322D}" destId="{4569B6BC-B73D-454D-B64D-F13F2ACFAED1}" srcOrd="1" destOrd="0" presId="urn:diagrams.loki3.com/BracketList"/>
    <dgm:cxn modelId="{62A73EC2-26E2-472D-A7F4-0F4D018ACA63}" type="presParOf" srcId="{24F12E86-6B11-47A2-9BBE-D9D215BB322D}" destId="{4B789543-2161-4C97-8B05-02411345D880}" srcOrd="2" destOrd="0" presId="urn:diagrams.loki3.com/BracketList"/>
    <dgm:cxn modelId="{691B19EA-0B2A-4B2B-8456-C3754740C1DC}" type="presParOf" srcId="{24F12E86-6B11-47A2-9BBE-D9D215BB322D}" destId="{2967B502-BE56-4976-B4BB-57AF7EB4DAE2}" srcOrd="3" destOrd="0" presId="urn:diagrams.loki3.com/BracketList"/>
    <dgm:cxn modelId="{498C61D6-BBE6-4D54-9538-576FA2BC50D7}" type="presParOf" srcId="{D6573C50-ABF2-4DD5-AE27-A57C97132C7B}" destId="{B6DE6291-0777-45E3-AA18-A1B3D813ADAF}" srcOrd="17" destOrd="0" presId="urn:diagrams.loki3.com/BracketList"/>
    <dgm:cxn modelId="{A3FACF67-D16F-4853-985D-9152B130E151}" type="presParOf" srcId="{D6573C50-ABF2-4DD5-AE27-A57C97132C7B}" destId="{BC6D1D89-4345-4FF0-9069-E1BB303B5079}" srcOrd="18" destOrd="0" presId="urn:diagrams.loki3.com/BracketList"/>
    <dgm:cxn modelId="{A90FD681-8C98-4CC0-B23E-FEFD857EECDE}" type="presParOf" srcId="{BC6D1D89-4345-4FF0-9069-E1BB303B5079}" destId="{30C13E20-7F39-42FC-B0DD-EC56F0D2E28C}" srcOrd="0" destOrd="0" presId="urn:diagrams.loki3.com/BracketList"/>
    <dgm:cxn modelId="{EA76E0A8-7160-449D-8743-683E25DFA39A}" type="presParOf" srcId="{BC6D1D89-4345-4FF0-9069-E1BB303B5079}" destId="{CC8D95CF-DEF1-4544-961F-41B47B13621A}" srcOrd="1" destOrd="0" presId="urn:diagrams.loki3.com/BracketList"/>
    <dgm:cxn modelId="{C48E3AFA-6F8E-4A32-BBC4-D1264F802ABF}" type="presParOf" srcId="{BC6D1D89-4345-4FF0-9069-E1BB303B5079}" destId="{F7E2E64A-E74D-4108-924B-2B4BB791F8CD}" srcOrd="2" destOrd="0" presId="urn:diagrams.loki3.com/BracketList"/>
    <dgm:cxn modelId="{C7489CFA-E79B-461A-A5C9-C51C96CB3869}" type="presParOf" srcId="{BC6D1D89-4345-4FF0-9069-E1BB303B5079}" destId="{A9580A30-5188-4485-8B2F-3B8C3A8C48E2}"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6DCAA4-7AD9-4D37-878D-D5F22460477A}">
      <dsp:nvSpPr>
        <dsp:cNvPr id="0" name=""/>
        <dsp:cNvSpPr/>
      </dsp:nvSpPr>
      <dsp:spPr>
        <a:xfrm>
          <a:off x="0" y="113774"/>
          <a:ext cx="10193867" cy="67532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Educating participants on the basics of IAM and PAM, their importance, and how they work.</a:t>
          </a:r>
          <a:endParaRPr lang="en-AE" sz="1700" kern="1200"/>
        </a:p>
      </dsp:txBody>
      <dsp:txXfrm>
        <a:off x="32967" y="146741"/>
        <a:ext cx="10127933" cy="609393"/>
      </dsp:txXfrm>
    </dsp:sp>
    <dsp:sp modelId="{FB2FD0E1-255C-449E-97C0-1010269334E1}">
      <dsp:nvSpPr>
        <dsp:cNvPr id="0" name=""/>
        <dsp:cNvSpPr/>
      </dsp:nvSpPr>
      <dsp:spPr>
        <a:xfrm>
          <a:off x="0" y="838062"/>
          <a:ext cx="10193867" cy="675327"/>
        </a:xfrm>
        <a:prstGeom prst="roundRect">
          <a:avLst/>
        </a:prstGeom>
        <a:solidFill>
          <a:schemeClr val="accent3">
            <a:hueOff val="542120"/>
            <a:satOff val="20000"/>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Discussing the latest trends and best practices in IAM and PAM.</a:t>
          </a:r>
          <a:endParaRPr lang="en-AE" sz="1700" kern="1200"/>
        </a:p>
      </dsp:txBody>
      <dsp:txXfrm>
        <a:off x="32967" y="871029"/>
        <a:ext cx="10127933" cy="609393"/>
      </dsp:txXfrm>
    </dsp:sp>
    <dsp:sp modelId="{378D9D94-BBC7-472A-AFD3-292883DC4483}">
      <dsp:nvSpPr>
        <dsp:cNvPr id="0" name=""/>
        <dsp:cNvSpPr/>
      </dsp:nvSpPr>
      <dsp:spPr>
        <a:xfrm>
          <a:off x="0" y="1562349"/>
          <a:ext cx="10193867" cy="675327"/>
        </a:xfrm>
        <a:prstGeom prst="roundRect">
          <a:avLst/>
        </a:prstGeom>
        <a:solidFill>
          <a:schemeClr val="accent3">
            <a:hueOff val="1084240"/>
            <a:satOff val="40000"/>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Discussing IAM – PAM integration and the challenges involved.</a:t>
          </a:r>
          <a:endParaRPr lang="en-AE" sz="1700" kern="1200"/>
        </a:p>
      </dsp:txBody>
      <dsp:txXfrm>
        <a:off x="32967" y="1595316"/>
        <a:ext cx="10127933" cy="609393"/>
      </dsp:txXfrm>
    </dsp:sp>
    <dsp:sp modelId="{C1A2DA98-2807-42B5-AF91-E7A0446B1C72}">
      <dsp:nvSpPr>
        <dsp:cNvPr id="0" name=""/>
        <dsp:cNvSpPr/>
      </dsp:nvSpPr>
      <dsp:spPr>
        <a:xfrm>
          <a:off x="0" y="2286637"/>
          <a:ext cx="10193867" cy="675327"/>
        </a:xfrm>
        <a:prstGeom prst="roundRect">
          <a:avLst/>
        </a:prstGeom>
        <a:solidFill>
          <a:schemeClr val="accent3">
            <a:hueOff val="1626359"/>
            <a:satOff val="60000"/>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Sharing real-world examples of how IAM and PAM have been successfully implemented in organizations, including the benefits achieved and the lessons learned.</a:t>
          </a:r>
          <a:endParaRPr lang="en-AE" sz="1700" kern="1200"/>
        </a:p>
      </dsp:txBody>
      <dsp:txXfrm>
        <a:off x="32967" y="2319604"/>
        <a:ext cx="10127933" cy="609393"/>
      </dsp:txXfrm>
    </dsp:sp>
    <dsp:sp modelId="{0ACDADFA-8387-4402-9C84-6F372CECB663}">
      <dsp:nvSpPr>
        <dsp:cNvPr id="0" name=""/>
        <dsp:cNvSpPr/>
      </dsp:nvSpPr>
      <dsp:spPr>
        <a:xfrm>
          <a:off x="0" y="3010925"/>
          <a:ext cx="10193867" cy="675327"/>
        </a:xfrm>
        <a:prstGeom prst="roundRect">
          <a:avLst/>
        </a:prstGeom>
        <a:solidFill>
          <a:schemeClr val="accent3">
            <a:hueOff val="2168479"/>
            <a:satOff val="80000"/>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Exploring the different IAM and PAM solutions available in the market, their features, and how to select the right solution for an organization.</a:t>
          </a:r>
          <a:endParaRPr lang="en-AE" sz="1700" kern="1200"/>
        </a:p>
      </dsp:txBody>
      <dsp:txXfrm>
        <a:off x="32967" y="3043892"/>
        <a:ext cx="10127933" cy="609393"/>
      </dsp:txXfrm>
    </dsp:sp>
    <dsp:sp modelId="{9D5B4DF2-3A4D-433F-B9FE-2CCC05A54244}">
      <dsp:nvSpPr>
        <dsp:cNvPr id="0" name=""/>
        <dsp:cNvSpPr/>
      </dsp:nvSpPr>
      <dsp:spPr>
        <a:xfrm>
          <a:off x="0" y="3735212"/>
          <a:ext cx="10193867" cy="675327"/>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Facilitating discussions and brainstorming sessions to help participants identify the IAM and PAM challenges they face in their organizations and possible solutions.</a:t>
          </a:r>
          <a:endParaRPr lang="en-AE" sz="1700" kern="1200"/>
        </a:p>
      </dsp:txBody>
      <dsp:txXfrm>
        <a:off x="32967" y="3768179"/>
        <a:ext cx="10127933" cy="60939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B42BE-CE15-4BE6-AD25-F4B8011F9F1D}">
      <dsp:nvSpPr>
        <dsp:cNvPr id="0" name=""/>
        <dsp:cNvSpPr/>
      </dsp:nvSpPr>
      <dsp:spPr>
        <a:xfrm>
          <a:off x="764540" y="3451"/>
          <a:ext cx="2707745" cy="162464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kern="1200"/>
            <a:t>Lack of alignment between IAM and PAM policies</a:t>
          </a:r>
          <a:endParaRPr lang="en-AE" sz="1600" kern="1200" dirty="0"/>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dirty="0"/>
            <a:t>May result in inconsistent access policies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cause confusion among users and administrators</a:t>
          </a:r>
        </a:p>
      </dsp:txBody>
      <dsp:txXfrm>
        <a:off x="764540" y="3451"/>
        <a:ext cx="2707745" cy="1624647"/>
      </dsp:txXfrm>
    </dsp:sp>
    <dsp:sp modelId="{7CAE5C02-1CC8-4FF0-8EB6-B8FC36184EFD}">
      <dsp:nvSpPr>
        <dsp:cNvPr id="0" name=""/>
        <dsp:cNvSpPr/>
      </dsp:nvSpPr>
      <dsp:spPr>
        <a:xfrm>
          <a:off x="3743060" y="3451"/>
          <a:ext cx="2707745" cy="1624647"/>
        </a:xfrm>
        <a:prstGeom prst="rect">
          <a:avLst/>
        </a:prstGeom>
        <a:solidFill>
          <a:schemeClr val="accent3">
            <a:hueOff val="387228"/>
            <a:satOff val="14286"/>
            <a:lumOff val="-210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0" i="0" kern="1200"/>
            <a:t>Siloed IAM and PAM solutions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lead to unnecessary complexity and inefficiencies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cause difficulty in maintaining compliance and auditing requirements</a:t>
          </a:r>
        </a:p>
      </dsp:txBody>
      <dsp:txXfrm>
        <a:off x="3743060" y="3451"/>
        <a:ext cx="2707745" cy="1624647"/>
      </dsp:txXfrm>
    </dsp:sp>
    <dsp:sp modelId="{C407CA95-76A5-4734-B54A-F3B526A11860}">
      <dsp:nvSpPr>
        <dsp:cNvPr id="0" name=""/>
        <dsp:cNvSpPr/>
      </dsp:nvSpPr>
      <dsp:spPr>
        <a:xfrm>
          <a:off x="6721581" y="3451"/>
          <a:ext cx="2707745" cy="1624647"/>
        </a:xfrm>
        <a:prstGeom prst="rect">
          <a:avLst/>
        </a:prstGeom>
        <a:solidFill>
          <a:schemeClr val="accent3">
            <a:hueOff val="774457"/>
            <a:satOff val="28571"/>
            <a:lumOff val="-42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0" i="0" kern="1200"/>
            <a:t>Difficulty in managing privileged access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lead to mismanagement of sensitive data and systems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cause regulatory and compliance risks</a:t>
          </a:r>
        </a:p>
      </dsp:txBody>
      <dsp:txXfrm>
        <a:off x="6721581" y="3451"/>
        <a:ext cx="2707745" cy="1624647"/>
      </dsp:txXfrm>
    </dsp:sp>
    <dsp:sp modelId="{7F2B0435-79D1-4610-8CFC-596D435A101F}">
      <dsp:nvSpPr>
        <dsp:cNvPr id="0" name=""/>
        <dsp:cNvSpPr/>
      </dsp:nvSpPr>
      <dsp:spPr>
        <a:xfrm>
          <a:off x="764540" y="1898873"/>
          <a:ext cx="2707745" cy="1624647"/>
        </a:xfrm>
        <a:prstGeom prst="rect">
          <a:avLst/>
        </a:prstGeom>
        <a:solidFill>
          <a:schemeClr val="accent3">
            <a:hueOff val="1161685"/>
            <a:satOff val="42857"/>
            <a:lumOff val="-6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0" i="0" kern="1200"/>
            <a:t>Inadequate identity governance and administration</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cause ineffective management of user identities and access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cause inconsistencies in access policies and enforcement</a:t>
          </a:r>
        </a:p>
      </dsp:txBody>
      <dsp:txXfrm>
        <a:off x="764540" y="1898873"/>
        <a:ext cx="2707745" cy="1624647"/>
      </dsp:txXfrm>
    </dsp:sp>
    <dsp:sp modelId="{7EEEEFE9-925C-4EB0-B863-2E76741ED251}">
      <dsp:nvSpPr>
        <dsp:cNvPr id="0" name=""/>
        <dsp:cNvSpPr/>
      </dsp:nvSpPr>
      <dsp:spPr>
        <a:xfrm>
          <a:off x="3743060" y="1898873"/>
          <a:ext cx="2707745" cy="1624647"/>
        </a:xfrm>
        <a:prstGeom prst="rect">
          <a:avLst/>
        </a:prstGeom>
        <a:solidFill>
          <a:schemeClr val="accent3">
            <a:hueOff val="1548914"/>
            <a:satOff val="57143"/>
            <a:lumOff val="-84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0" i="0" kern="1200"/>
            <a:t>Limited visibility and control over privileged access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result in insufficient monitoring and auditing</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cause difficulty in detecting and responding to privileged access abuse</a:t>
          </a:r>
        </a:p>
      </dsp:txBody>
      <dsp:txXfrm>
        <a:off x="3743060" y="1898873"/>
        <a:ext cx="2707745" cy="1624647"/>
      </dsp:txXfrm>
    </dsp:sp>
    <dsp:sp modelId="{36BEABFD-235D-42E7-8DEF-BF68F259F437}">
      <dsp:nvSpPr>
        <dsp:cNvPr id="0" name=""/>
        <dsp:cNvSpPr/>
      </dsp:nvSpPr>
      <dsp:spPr>
        <a:xfrm>
          <a:off x="6721581" y="1898873"/>
          <a:ext cx="2707745" cy="1624647"/>
        </a:xfrm>
        <a:prstGeom prst="rect">
          <a:avLst/>
        </a:prstGeom>
        <a:solidFill>
          <a:schemeClr val="accent3">
            <a:hueOff val="1936142"/>
            <a:satOff val="71429"/>
            <a:lumOff val="-105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0" i="0" kern="1200"/>
            <a:t>Insufficient user education and training</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lead to users not following IAM and PAM policies and procedures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cause increased risk of security breaches</a:t>
          </a:r>
        </a:p>
      </dsp:txBody>
      <dsp:txXfrm>
        <a:off x="6721581" y="1898873"/>
        <a:ext cx="2707745" cy="1624647"/>
      </dsp:txXfrm>
    </dsp:sp>
    <dsp:sp modelId="{D76C8BE8-0499-4301-B9CE-33131DF3E230}">
      <dsp:nvSpPr>
        <dsp:cNvPr id="0" name=""/>
        <dsp:cNvSpPr/>
      </dsp:nvSpPr>
      <dsp:spPr>
        <a:xfrm>
          <a:off x="2253800" y="3794295"/>
          <a:ext cx="2707745" cy="1624647"/>
        </a:xfrm>
        <a:prstGeom prst="rect">
          <a:avLst/>
        </a:prstGeom>
        <a:solidFill>
          <a:schemeClr val="accent3">
            <a:hueOff val="2323371"/>
            <a:satOff val="85714"/>
            <a:lumOff val="-126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0" i="0" kern="1200"/>
            <a:t>Lack of collaboration between IAM and PAM teams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cause delays in implementing changes or addressing issues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lead to siloed solutions and inconsistent access policies</a:t>
          </a:r>
        </a:p>
      </dsp:txBody>
      <dsp:txXfrm>
        <a:off x="2253800" y="3794295"/>
        <a:ext cx="2707745" cy="1624647"/>
      </dsp:txXfrm>
    </dsp:sp>
    <dsp:sp modelId="{A1767645-0C5A-49C8-A5AE-70FEE2EB4FC5}">
      <dsp:nvSpPr>
        <dsp:cNvPr id="0" name=""/>
        <dsp:cNvSpPr/>
      </dsp:nvSpPr>
      <dsp:spPr>
        <a:xfrm>
          <a:off x="5232320" y="3794295"/>
          <a:ext cx="2707745" cy="1624647"/>
        </a:xfrm>
        <a:prstGeom prst="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0" i="0" kern="1200"/>
            <a:t>Inability to adapt to changing business needs and technologies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cause ineffective IAM and PAM solutions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May lead to security risks and compliance issues</a:t>
          </a:r>
        </a:p>
      </dsp:txBody>
      <dsp:txXfrm>
        <a:off x="5232320" y="3794295"/>
        <a:ext cx="2707745" cy="162464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FBDB4E-B966-4804-A02C-7D89EA5DEF59}">
      <dsp:nvSpPr>
        <dsp:cNvPr id="0" name=""/>
        <dsp:cNvSpPr/>
      </dsp:nvSpPr>
      <dsp:spPr>
        <a:xfrm rot="5400000">
          <a:off x="6672094" y="-2937153"/>
          <a:ext cx="519469" cy="6524074"/>
        </a:xfrm>
        <a:prstGeom prst="round2Same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Align with security policies and regulatory requirements</a:t>
          </a:r>
        </a:p>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Identify and address gaps and inconsistencies</a:t>
          </a:r>
        </a:p>
      </dsp:txBody>
      <dsp:txXfrm rot="-5400000">
        <a:off x="3669792" y="90507"/>
        <a:ext cx="6498716" cy="468753"/>
      </dsp:txXfrm>
    </dsp:sp>
    <dsp:sp modelId="{6A0FA26B-F629-4DDA-8AD5-132CB77BF6A4}">
      <dsp:nvSpPr>
        <dsp:cNvPr id="0" name=""/>
        <dsp:cNvSpPr/>
      </dsp:nvSpPr>
      <dsp:spPr>
        <a:xfrm>
          <a:off x="0" y="215"/>
          <a:ext cx="3669792" cy="64933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0" i="0" kern="1200"/>
            <a:t>Develop a comprehensive IAM and PAM architecture</a:t>
          </a:r>
          <a:endParaRPr lang="en-AE" sz="1600" kern="1200" dirty="0"/>
        </a:p>
      </dsp:txBody>
      <dsp:txXfrm>
        <a:off x="31698" y="31913"/>
        <a:ext cx="3606396" cy="585940"/>
      </dsp:txXfrm>
    </dsp:sp>
    <dsp:sp modelId="{5DF90AA2-F154-4F5F-834F-05058218D37D}">
      <dsp:nvSpPr>
        <dsp:cNvPr id="0" name=""/>
        <dsp:cNvSpPr/>
      </dsp:nvSpPr>
      <dsp:spPr>
        <a:xfrm rot="5400000">
          <a:off x="6672094" y="-2255350"/>
          <a:ext cx="519469" cy="6524074"/>
        </a:xfrm>
        <a:prstGeom prst="round2SameRect">
          <a:avLst/>
        </a:prstGeom>
        <a:solidFill>
          <a:schemeClr val="accent3">
            <a:tint val="40000"/>
            <a:alpha val="90000"/>
            <a:hueOff val="289877"/>
            <a:satOff val="14286"/>
            <a:lumOff val="254"/>
            <a:alphaOff val="0"/>
          </a:schemeClr>
        </a:solidFill>
        <a:ln w="12700" cap="flat" cmpd="sng" algn="ctr">
          <a:solidFill>
            <a:schemeClr val="accent3">
              <a:tint val="40000"/>
              <a:alpha val="90000"/>
              <a:hueOff val="289877"/>
              <a:satOff val="14286"/>
              <a:lumOff val="25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Integrate with PAM for a seamless experience</a:t>
          </a:r>
        </a:p>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Reduce complexity and ensure consistent access policies</a:t>
          </a:r>
        </a:p>
      </dsp:txBody>
      <dsp:txXfrm rot="-5400000">
        <a:off x="3669792" y="772310"/>
        <a:ext cx="6498716" cy="468753"/>
      </dsp:txXfrm>
    </dsp:sp>
    <dsp:sp modelId="{C2299093-F2B4-452C-9D28-A90C0457857A}">
      <dsp:nvSpPr>
        <dsp:cNvPr id="0" name=""/>
        <dsp:cNvSpPr/>
      </dsp:nvSpPr>
      <dsp:spPr>
        <a:xfrm>
          <a:off x="0" y="682018"/>
          <a:ext cx="3669792" cy="649336"/>
        </a:xfrm>
        <a:prstGeom prst="roundRect">
          <a:avLst/>
        </a:prstGeom>
        <a:solidFill>
          <a:schemeClr val="accent3">
            <a:hueOff val="387228"/>
            <a:satOff val="14286"/>
            <a:lumOff val="-210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n-US" sz="1600" b="0" i="0" kern="1200"/>
            <a:t>Establish a centralized identity and access management system</a:t>
          </a:r>
        </a:p>
      </dsp:txBody>
      <dsp:txXfrm>
        <a:off x="31698" y="713716"/>
        <a:ext cx="3606396" cy="585940"/>
      </dsp:txXfrm>
    </dsp:sp>
    <dsp:sp modelId="{0E5C159D-BA66-46C5-9AC0-2F71FE045ECC}">
      <dsp:nvSpPr>
        <dsp:cNvPr id="0" name=""/>
        <dsp:cNvSpPr/>
      </dsp:nvSpPr>
      <dsp:spPr>
        <a:xfrm rot="5400000">
          <a:off x="6672094" y="-1573546"/>
          <a:ext cx="519469" cy="6524074"/>
        </a:xfrm>
        <a:prstGeom prst="round2SameRect">
          <a:avLst/>
        </a:prstGeom>
        <a:solidFill>
          <a:schemeClr val="accent3">
            <a:tint val="40000"/>
            <a:alpha val="90000"/>
            <a:hueOff val="579755"/>
            <a:satOff val="28571"/>
            <a:lumOff val="508"/>
            <a:alphaOff val="0"/>
          </a:schemeClr>
        </a:solidFill>
        <a:ln w="12700" cap="flat" cmpd="sng" algn="ctr">
          <a:solidFill>
            <a:schemeClr val="accent3">
              <a:tint val="40000"/>
              <a:alpha val="90000"/>
              <a:hueOff val="579755"/>
              <a:satOff val="28571"/>
              <a:lumOff val="5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Identify areas of improvement and ensure compliance</a:t>
          </a:r>
        </a:p>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Ensure effective and efficient IAM and PAM solutions</a:t>
          </a:r>
        </a:p>
      </dsp:txBody>
      <dsp:txXfrm rot="-5400000">
        <a:off x="3669792" y="1454114"/>
        <a:ext cx="6498716" cy="468753"/>
      </dsp:txXfrm>
    </dsp:sp>
    <dsp:sp modelId="{254C00FF-E4C0-4558-B16D-88CD7C10DD36}">
      <dsp:nvSpPr>
        <dsp:cNvPr id="0" name=""/>
        <dsp:cNvSpPr/>
      </dsp:nvSpPr>
      <dsp:spPr>
        <a:xfrm>
          <a:off x="0" y="1363822"/>
          <a:ext cx="3669792" cy="649336"/>
        </a:xfrm>
        <a:prstGeom prst="roundRect">
          <a:avLst/>
        </a:prstGeom>
        <a:solidFill>
          <a:schemeClr val="accent3">
            <a:hueOff val="774457"/>
            <a:satOff val="28571"/>
            <a:lumOff val="-42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n-US" sz="1600" b="0" i="0" kern="1200"/>
            <a:t>Conduct regular audits and assessments</a:t>
          </a:r>
        </a:p>
      </dsp:txBody>
      <dsp:txXfrm>
        <a:off x="31698" y="1395520"/>
        <a:ext cx="3606396" cy="585940"/>
      </dsp:txXfrm>
    </dsp:sp>
    <dsp:sp modelId="{DB1B4D18-B48B-4BD2-A0D7-B4A05C22A5F8}">
      <dsp:nvSpPr>
        <dsp:cNvPr id="0" name=""/>
        <dsp:cNvSpPr/>
      </dsp:nvSpPr>
      <dsp:spPr>
        <a:xfrm rot="5400000">
          <a:off x="6672094" y="-891742"/>
          <a:ext cx="519469" cy="6524074"/>
        </a:xfrm>
        <a:prstGeom prst="round2SameRect">
          <a:avLst/>
        </a:prstGeom>
        <a:solidFill>
          <a:schemeClr val="accent3">
            <a:tint val="40000"/>
            <a:alpha val="90000"/>
            <a:hueOff val="869632"/>
            <a:satOff val="42857"/>
            <a:lumOff val="762"/>
            <a:alphaOff val="0"/>
          </a:schemeClr>
        </a:solidFill>
        <a:ln w="12700" cap="flat" cmpd="sng" algn="ctr">
          <a:solidFill>
            <a:schemeClr val="accent3">
              <a:tint val="40000"/>
              <a:alpha val="90000"/>
              <a:hueOff val="869632"/>
              <a:satOff val="42857"/>
              <a:lumOff val="76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Reduce risk of orphaned accounts and unauthorized access</a:t>
          </a:r>
        </a:p>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Ensure only those who require privileged access are granted access</a:t>
          </a:r>
        </a:p>
      </dsp:txBody>
      <dsp:txXfrm rot="-5400000">
        <a:off x="3669792" y="2135918"/>
        <a:ext cx="6498716" cy="468753"/>
      </dsp:txXfrm>
    </dsp:sp>
    <dsp:sp modelId="{08F4637A-4F42-409F-9422-52B73863C5CF}">
      <dsp:nvSpPr>
        <dsp:cNvPr id="0" name=""/>
        <dsp:cNvSpPr/>
      </dsp:nvSpPr>
      <dsp:spPr>
        <a:xfrm>
          <a:off x="0" y="2045626"/>
          <a:ext cx="3669792" cy="649336"/>
        </a:xfrm>
        <a:prstGeom prst="roundRect">
          <a:avLst/>
        </a:prstGeom>
        <a:solidFill>
          <a:schemeClr val="accent3">
            <a:hueOff val="1161685"/>
            <a:satOff val="42857"/>
            <a:lumOff val="-6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n-US" sz="1600" b="0" i="0" kern="1200"/>
            <a:t>Implement just-in-time (JIT) provisioning and deprovisioning of privileged accounts</a:t>
          </a:r>
        </a:p>
      </dsp:txBody>
      <dsp:txXfrm>
        <a:off x="31698" y="2077324"/>
        <a:ext cx="3606396" cy="585940"/>
      </dsp:txXfrm>
    </dsp:sp>
    <dsp:sp modelId="{DE5CEF27-B769-4EDE-B74F-59CFB8603109}">
      <dsp:nvSpPr>
        <dsp:cNvPr id="0" name=""/>
        <dsp:cNvSpPr/>
      </dsp:nvSpPr>
      <dsp:spPr>
        <a:xfrm rot="5400000">
          <a:off x="6672094" y="-209938"/>
          <a:ext cx="519469" cy="6524074"/>
        </a:xfrm>
        <a:prstGeom prst="round2SameRect">
          <a:avLst/>
        </a:prstGeom>
        <a:solidFill>
          <a:schemeClr val="accent3">
            <a:tint val="40000"/>
            <a:alpha val="90000"/>
            <a:hueOff val="1159509"/>
            <a:satOff val="57143"/>
            <a:lumOff val="1017"/>
            <a:alphaOff val="0"/>
          </a:schemeClr>
        </a:solidFill>
        <a:ln w="12700" cap="flat" cmpd="sng" algn="ctr">
          <a:solidFill>
            <a:schemeClr val="accent3">
              <a:tint val="40000"/>
              <a:alpha val="90000"/>
              <a:hueOff val="1159509"/>
              <a:satOff val="57143"/>
              <a:lumOff val="101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Ensure strong authentication and reduce risk of compromised credentials</a:t>
          </a:r>
        </a:p>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Detect and prevent unauthorized access attempts</a:t>
          </a:r>
        </a:p>
      </dsp:txBody>
      <dsp:txXfrm rot="-5400000">
        <a:off x="3669792" y="2817722"/>
        <a:ext cx="6498716" cy="468753"/>
      </dsp:txXfrm>
    </dsp:sp>
    <dsp:sp modelId="{C163B483-8F0D-485F-BE5A-38B636CFD80F}">
      <dsp:nvSpPr>
        <dsp:cNvPr id="0" name=""/>
        <dsp:cNvSpPr/>
      </dsp:nvSpPr>
      <dsp:spPr>
        <a:xfrm>
          <a:off x="0" y="2727430"/>
          <a:ext cx="3669792" cy="649336"/>
        </a:xfrm>
        <a:prstGeom prst="roundRect">
          <a:avLst/>
        </a:prstGeom>
        <a:solidFill>
          <a:schemeClr val="accent3">
            <a:hueOff val="1548914"/>
            <a:satOff val="57143"/>
            <a:lumOff val="-84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n-US" sz="1600" b="0" i="0" kern="1200"/>
            <a:t>Use multi-factor authentication (MFA) for privileged access</a:t>
          </a:r>
        </a:p>
      </dsp:txBody>
      <dsp:txXfrm>
        <a:off x="31698" y="2759128"/>
        <a:ext cx="3606396" cy="585940"/>
      </dsp:txXfrm>
    </dsp:sp>
    <dsp:sp modelId="{E6B5D041-9CAF-4E94-8635-42353E34D298}">
      <dsp:nvSpPr>
        <dsp:cNvPr id="0" name=""/>
        <dsp:cNvSpPr/>
      </dsp:nvSpPr>
      <dsp:spPr>
        <a:xfrm rot="5400000">
          <a:off x="6672094" y="471865"/>
          <a:ext cx="519469" cy="6524074"/>
        </a:xfrm>
        <a:prstGeom prst="round2SameRect">
          <a:avLst/>
        </a:prstGeom>
        <a:solidFill>
          <a:schemeClr val="accent3">
            <a:tint val="40000"/>
            <a:alpha val="90000"/>
            <a:hueOff val="1449386"/>
            <a:satOff val="71429"/>
            <a:lumOff val="1271"/>
            <a:alphaOff val="0"/>
          </a:schemeClr>
        </a:solidFill>
        <a:ln w="12700" cap="flat" cmpd="sng" algn="ctr">
          <a:solidFill>
            <a:schemeClr val="accent3">
              <a:tint val="40000"/>
              <a:alpha val="90000"/>
              <a:hueOff val="1449386"/>
              <a:satOff val="71429"/>
              <a:lumOff val="127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Detect and respond to anomalies, suspicious behavior, or policy violations</a:t>
          </a:r>
        </a:p>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Ensure privileged access is used appropriately</a:t>
          </a:r>
        </a:p>
      </dsp:txBody>
      <dsp:txXfrm rot="-5400000">
        <a:off x="3669792" y="3499525"/>
        <a:ext cx="6498716" cy="468753"/>
      </dsp:txXfrm>
    </dsp:sp>
    <dsp:sp modelId="{FF47770C-205A-49E9-864F-D8352BCDAEFE}">
      <dsp:nvSpPr>
        <dsp:cNvPr id="0" name=""/>
        <dsp:cNvSpPr/>
      </dsp:nvSpPr>
      <dsp:spPr>
        <a:xfrm>
          <a:off x="0" y="3409234"/>
          <a:ext cx="3669792" cy="649336"/>
        </a:xfrm>
        <a:prstGeom prst="roundRect">
          <a:avLst/>
        </a:prstGeom>
        <a:solidFill>
          <a:schemeClr val="accent3">
            <a:hueOff val="1936142"/>
            <a:satOff val="71429"/>
            <a:lumOff val="-105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n-US" sz="1600" b="0" i="0" kern="1200"/>
            <a:t>Monitor and analyze privileged activity</a:t>
          </a:r>
        </a:p>
      </dsp:txBody>
      <dsp:txXfrm>
        <a:off x="31698" y="3440932"/>
        <a:ext cx="3606396" cy="585940"/>
      </dsp:txXfrm>
    </dsp:sp>
    <dsp:sp modelId="{64806C75-FB83-4A18-BF86-AC4A5FDF28FE}">
      <dsp:nvSpPr>
        <dsp:cNvPr id="0" name=""/>
        <dsp:cNvSpPr/>
      </dsp:nvSpPr>
      <dsp:spPr>
        <a:xfrm rot="5400000">
          <a:off x="6672094" y="1153669"/>
          <a:ext cx="519469" cy="6524074"/>
        </a:xfrm>
        <a:prstGeom prst="round2SameRect">
          <a:avLst/>
        </a:prstGeom>
        <a:solidFill>
          <a:schemeClr val="accent3">
            <a:tint val="40000"/>
            <a:alpha val="90000"/>
            <a:hueOff val="1739264"/>
            <a:satOff val="85714"/>
            <a:lumOff val="1525"/>
            <a:alphaOff val="0"/>
          </a:schemeClr>
        </a:solidFill>
        <a:ln w="12700" cap="flat" cmpd="sng" algn="ctr">
          <a:solidFill>
            <a:schemeClr val="accent3">
              <a:tint val="40000"/>
              <a:alpha val="90000"/>
              <a:hueOff val="1739264"/>
              <a:satOff val="85714"/>
              <a:lumOff val="152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Raise awareness of the importance of IAM and PAM</a:t>
          </a:r>
        </a:p>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Ensure all users understand risks and follow best practices</a:t>
          </a:r>
        </a:p>
      </dsp:txBody>
      <dsp:txXfrm rot="-5400000">
        <a:off x="3669792" y="4181329"/>
        <a:ext cx="6498716" cy="468753"/>
      </dsp:txXfrm>
    </dsp:sp>
    <dsp:sp modelId="{F0C8D645-210F-467F-BE7D-67490A5590D7}">
      <dsp:nvSpPr>
        <dsp:cNvPr id="0" name=""/>
        <dsp:cNvSpPr/>
      </dsp:nvSpPr>
      <dsp:spPr>
        <a:xfrm>
          <a:off x="0" y="4091038"/>
          <a:ext cx="3669792" cy="649336"/>
        </a:xfrm>
        <a:prstGeom prst="roundRect">
          <a:avLst/>
        </a:prstGeom>
        <a:solidFill>
          <a:schemeClr val="accent3">
            <a:hueOff val="2323371"/>
            <a:satOff val="85714"/>
            <a:lumOff val="-126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n-US" sz="1600" b="0" i="0" kern="1200"/>
            <a:t>Provide regular training and awareness</a:t>
          </a:r>
        </a:p>
      </dsp:txBody>
      <dsp:txXfrm>
        <a:off x="31698" y="4122736"/>
        <a:ext cx="3606396" cy="585940"/>
      </dsp:txXfrm>
    </dsp:sp>
    <dsp:sp modelId="{646B60A7-730E-4635-8B36-221E06D57950}">
      <dsp:nvSpPr>
        <dsp:cNvPr id="0" name=""/>
        <dsp:cNvSpPr/>
      </dsp:nvSpPr>
      <dsp:spPr>
        <a:xfrm rot="5400000">
          <a:off x="6672094" y="1835472"/>
          <a:ext cx="519469" cy="6524074"/>
        </a:xfrm>
        <a:prstGeom prst="round2SameRect">
          <a:avLst/>
        </a:prstGeom>
        <a:solidFill>
          <a:schemeClr val="accent3">
            <a:tint val="40000"/>
            <a:alpha val="90000"/>
            <a:hueOff val="2029141"/>
            <a:satOff val="100000"/>
            <a:lumOff val="1779"/>
            <a:alphaOff val="0"/>
          </a:schemeClr>
        </a:solidFill>
        <a:ln w="12700" cap="flat" cmpd="sng" algn="ctr">
          <a:solidFill>
            <a:schemeClr val="accent3">
              <a:tint val="40000"/>
              <a:alpha val="90000"/>
              <a:hueOff val="2029141"/>
              <a:satOff val="100000"/>
              <a:lumOff val="177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Provide necessary expertise, resources, and support</a:t>
          </a:r>
        </a:p>
        <a:p>
          <a:pPr marL="114300" lvl="1" indent="-114300" algn="l" defTabSz="577850">
            <a:lnSpc>
              <a:spcPct val="90000"/>
            </a:lnSpc>
            <a:spcBef>
              <a:spcPct val="0"/>
            </a:spcBef>
            <a:spcAft>
              <a:spcPct val="15000"/>
            </a:spcAft>
            <a:buFont typeface="Arial" panose="020B0604020202020204" pitchFamily="34" charset="0"/>
            <a:buChar char="•"/>
          </a:pPr>
          <a:r>
            <a:rPr lang="en-US" sz="1300" b="0" i="0" kern="1200"/>
            <a:t>Overcome gaps and challenges in IAM and PAM integration.</a:t>
          </a:r>
        </a:p>
      </dsp:txBody>
      <dsp:txXfrm rot="-5400000">
        <a:off x="3669792" y="4863132"/>
        <a:ext cx="6498716" cy="468753"/>
      </dsp:txXfrm>
    </dsp:sp>
    <dsp:sp modelId="{A57BD1D1-3F1D-463E-9B50-55B09ED09E1A}">
      <dsp:nvSpPr>
        <dsp:cNvPr id="0" name=""/>
        <dsp:cNvSpPr/>
      </dsp:nvSpPr>
      <dsp:spPr>
        <a:xfrm>
          <a:off x="0" y="4772841"/>
          <a:ext cx="3669792" cy="649336"/>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n-US" sz="1600" b="0" i="0" kern="1200"/>
            <a:t>Work with experienced vendors and partners</a:t>
          </a:r>
        </a:p>
      </dsp:txBody>
      <dsp:txXfrm>
        <a:off x="31698" y="4804539"/>
        <a:ext cx="3606396" cy="58594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41BD1F-9D41-4BF2-9FE8-5F21637075D5}">
      <dsp:nvSpPr>
        <dsp:cNvPr id="0" name=""/>
        <dsp:cNvSpPr/>
      </dsp:nvSpPr>
      <dsp:spPr>
        <a:xfrm>
          <a:off x="764540" y="3451"/>
          <a:ext cx="2707745" cy="162464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0" i="0" kern="1200"/>
            <a:t>IAM and PAM are critical components of an organization's security posture.</a:t>
          </a:r>
          <a:endParaRPr lang="en-AE" sz="1300" kern="1200" dirty="0"/>
        </a:p>
      </dsp:txBody>
      <dsp:txXfrm>
        <a:off x="764540" y="3451"/>
        <a:ext cx="2707745" cy="1624647"/>
      </dsp:txXfrm>
    </dsp:sp>
    <dsp:sp modelId="{39FBE692-CE92-40D2-B535-CE6369143D61}">
      <dsp:nvSpPr>
        <dsp:cNvPr id="0" name=""/>
        <dsp:cNvSpPr/>
      </dsp:nvSpPr>
      <dsp:spPr>
        <a:xfrm>
          <a:off x="3743060" y="3451"/>
          <a:ext cx="2707745" cy="1624647"/>
        </a:xfrm>
        <a:prstGeom prst="rect">
          <a:avLst/>
        </a:prstGeom>
        <a:solidFill>
          <a:schemeClr val="accent3">
            <a:hueOff val="387228"/>
            <a:satOff val="14286"/>
            <a:lumOff val="-210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 typeface="Arial" panose="020B0604020202020204" pitchFamily="34" charset="0"/>
            <a:buNone/>
          </a:pPr>
          <a:r>
            <a:rPr lang="en-US" sz="1300" b="0" i="0" kern="1200" dirty="0"/>
            <a:t>They should be integrated together to provide a comprehensive approach to access management.</a:t>
          </a:r>
        </a:p>
      </dsp:txBody>
      <dsp:txXfrm>
        <a:off x="3743060" y="3451"/>
        <a:ext cx="2707745" cy="1624647"/>
      </dsp:txXfrm>
    </dsp:sp>
    <dsp:sp modelId="{27FAC489-8DA5-4283-948B-EB8201A497D7}">
      <dsp:nvSpPr>
        <dsp:cNvPr id="0" name=""/>
        <dsp:cNvSpPr/>
      </dsp:nvSpPr>
      <dsp:spPr>
        <a:xfrm>
          <a:off x="6721581" y="3451"/>
          <a:ext cx="2707745" cy="1624647"/>
        </a:xfrm>
        <a:prstGeom prst="rect">
          <a:avLst/>
        </a:prstGeom>
        <a:solidFill>
          <a:schemeClr val="accent3">
            <a:hueOff val="774457"/>
            <a:satOff val="28571"/>
            <a:lumOff val="-42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 typeface="Arial" panose="020B0604020202020204" pitchFamily="34" charset="0"/>
            <a:buNone/>
          </a:pPr>
          <a:r>
            <a:rPr lang="en-US" sz="1300" b="0" i="0" kern="1200" dirty="0"/>
            <a:t>IAM manages user identities and their access to resources, while PAM manages privileged accounts and their access to critical systems and data.</a:t>
          </a:r>
        </a:p>
      </dsp:txBody>
      <dsp:txXfrm>
        <a:off x="6721581" y="3451"/>
        <a:ext cx="2707745" cy="1624647"/>
      </dsp:txXfrm>
    </dsp:sp>
    <dsp:sp modelId="{71D8069A-0116-4F81-AB35-A1C85BEEF15A}">
      <dsp:nvSpPr>
        <dsp:cNvPr id="0" name=""/>
        <dsp:cNvSpPr/>
      </dsp:nvSpPr>
      <dsp:spPr>
        <a:xfrm>
          <a:off x="764540" y="1898873"/>
          <a:ext cx="2707745" cy="1624647"/>
        </a:xfrm>
        <a:prstGeom prst="rect">
          <a:avLst/>
        </a:prstGeom>
        <a:solidFill>
          <a:schemeClr val="accent3">
            <a:hueOff val="1161685"/>
            <a:satOff val="42857"/>
            <a:lumOff val="-6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 typeface="Arial" panose="020B0604020202020204" pitchFamily="34" charset="0"/>
            <a:buNone/>
          </a:pPr>
          <a:r>
            <a:rPr lang="en-US" sz="1300" b="0" i="0" kern="1200"/>
            <a:t>Strong IAM and PAM programs improve security posture, provide increased visibility and control, and ensure compliance with regulatory requirements.</a:t>
          </a:r>
        </a:p>
      </dsp:txBody>
      <dsp:txXfrm>
        <a:off x="764540" y="1898873"/>
        <a:ext cx="2707745" cy="1624647"/>
      </dsp:txXfrm>
    </dsp:sp>
    <dsp:sp modelId="{14B0C80E-B05B-40A3-BC5A-AFF0817D22C6}">
      <dsp:nvSpPr>
        <dsp:cNvPr id="0" name=""/>
        <dsp:cNvSpPr/>
      </dsp:nvSpPr>
      <dsp:spPr>
        <a:xfrm>
          <a:off x="3743060" y="1898873"/>
          <a:ext cx="2707745" cy="1624647"/>
        </a:xfrm>
        <a:prstGeom prst="rect">
          <a:avLst/>
        </a:prstGeom>
        <a:solidFill>
          <a:schemeClr val="accent3">
            <a:hueOff val="1548914"/>
            <a:satOff val="57143"/>
            <a:lumOff val="-84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 typeface="Arial" panose="020B0604020202020204" pitchFamily="34" charset="0"/>
            <a:buNone/>
          </a:pPr>
          <a:r>
            <a:rPr lang="en-US" sz="1300" b="0" i="0" kern="1200"/>
            <a:t>Best practices for integrating IAM and PAM include implementing a phased approach, integrating with other security technologies, establishing clear policies and procedures, and providing regular training to users.</a:t>
          </a:r>
        </a:p>
      </dsp:txBody>
      <dsp:txXfrm>
        <a:off x="3743060" y="1898873"/>
        <a:ext cx="2707745" cy="1624647"/>
      </dsp:txXfrm>
    </dsp:sp>
    <dsp:sp modelId="{1C0BFDCF-3913-4AA9-A9C1-010D50D3F119}">
      <dsp:nvSpPr>
        <dsp:cNvPr id="0" name=""/>
        <dsp:cNvSpPr/>
      </dsp:nvSpPr>
      <dsp:spPr>
        <a:xfrm>
          <a:off x="6721581" y="1898873"/>
          <a:ext cx="2707745" cy="1624647"/>
        </a:xfrm>
        <a:prstGeom prst="rect">
          <a:avLst/>
        </a:prstGeom>
        <a:solidFill>
          <a:schemeClr val="accent3">
            <a:hueOff val="1936142"/>
            <a:satOff val="71429"/>
            <a:lumOff val="-105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 typeface="Arial" panose="020B0604020202020204" pitchFamily="34" charset="0"/>
            <a:buNone/>
          </a:pPr>
          <a:r>
            <a:rPr lang="en-US" sz="1300" b="0" i="0" kern="1200"/>
            <a:t>Common challenges of IAM and PAM integration include siloed approaches, lack of visibility into privileged access, and difficulty in managing multiple systems.</a:t>
          </a:r>
        </a:p>
      </dsp:txBody>
      <dsp:txXfrm>
        <a:off x="6721581" y="1898873"/>
        <a:ext cx="2707745" cy="1624647"/>
      </dsp:txXfrm>
    </dsp:sp>
    <dsp:sp modelId="{32055EFA-1BDD-4B8D-8CA4-F04530E51985}">
      <dsp:nvSpPr>
        <dsp:cNvPr id="0" name=""/>
        <dsp:cNvSpPr/>
      </dsp:nvSpPr>
      <dsp:spPr>
        <a:xfrm>
          <a:off x="2253800" y="3794295"/>
          <a:ext cx="2707745" cy="1624647"/>
        </a:xfrm>
        <a:prstGeom prst="rect">
          <a:avLst/>
        </a:prstGeom>
        <a:solidFill>
          <a:schemeClr val="accent3">
            <a:hueOff val="2323371"/>
            <a:satOff val="85714"/>
            <a:lumOff val="-126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 typeface="Arial" panose="020B0604020202020204" pitchFamily="34" charset="0"/>
            <a:buNone/>
          </a:pPr>
          <a:r>
            <a:rPr lang="en-US" sz="1300" b="0" i="0" kern="1200" dirty="0"/>
            <a:t>Real-world case studies, provide insights into successful IAM and PAM programs.</a:t>
          </a:r>
        </a:p>
      </dsp:txBody>
      <dsp:txXfrm>
        <a:off x="2253800" y="3794295"/>
        <a:ext cx="2707745" cy="1624647"/>
      </dsp:txXfrm>
    </dsp:sp>
    <dsp:sp modelId="{46CE6F86-37A8-410F-B9F6-476C0FC31C0B}">
      <dsp:nvSpPr>
        <dsp:cNvPr id="0" name=""/>
        <dsp:cNvSpPr/>
      </dsp:nvSpPr>
      <dsp:spPr>
        <a:xfrm>
          <a:off x="5232320" y="3794295"/>
          <a:ext cx="2707745" cy="1624647"/>
        </a:xfrm>
        <a:prstGeom prst="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 typeface="Arial" panose="020B0604020202020204" pitchFamily="34" charset="0"/>
            <a:buNone/>
          </a:pPr>
          <a:r>
            <a:rPr lang="en-US" sz="1300" b="0" i="0" kern="1200" dirty="0"/>
            <a:t>Lessons learned from implementing IAM and PAM include tailoring the program to meet specific security and compliance requirements, providing regular training, and continuously monitoring and updating the program to stay ahead of emerging threats.</a:t>
          </a:r>
        </a:p>
      </dsp:txBody>
      <dsp:txXfrm>
        <a:off x="5232320" y="3794295"/>
        <a:ext cx="2707745" cy="16246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B01901-EBCE-4F4E-B29A-E2F4168FC215}">
      <dsp:nvSpPr>
        <dsp:cNvPr id="0" name=""/>
        <dsp:cNvSpPr/>
      </dsp:nvSpPr>
      <dsp:spPr>
        <a:xfrm>
          <a:off x="759047" y="92544"/>
          <a:ext cx="2233241" cy="2233209"/>
        </a:xfrm>
        <a:prstGeom prst="ellipse">
          <a:avLst/>
        </a:prstGeom>
        <a:solidFill>
          <a:srgbClr val="E95420">
            <a:alpha val="75000"/>
          </a:srgb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solidFill>
                <a:schemeClr val="bg1">
                  <a:lumMod val="95000"/>
                </a:schemeClr>
              </a:solidFill>
            </a:rPr>
            <a:t>People</a:t>
          </a:r>
        </a:p>
      </dsp:txBody>
      <dsp:txXfrm>
        <a:off x="1086098" y="419590"/>
        <a:ext cx="1579139" cy="1579117"/>
      </dsp:txXfrm>
    </dsp:sp>
    <dsp:sp modelId="{847CF3DD-4778-4D36-B44D-619784D04AF8}">
      <dsp:nvSpPr>
        <dsp:cNvPr id="0" name=""/>
        <dsp:cNvSpPr/>
      </dsp:nvSpPr>
      <dsp:spPr>
        <a:xfrm>
          <a:off x="1676035" y="1489426"/>
          <a:ext cx="2233241" cy="2233209"/>
        </a:xfrm>
        <a:prstGeom prst="ellipse">
          <a:avLst/>
        </a:prstGeom>
        <a:solidFill>
          <a:srgbClr val="AEA79F">
            <a:alpha val="72000"/>
          </a:srgb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Process</a:t>
          </a:r>
        </a:p>
      </dsp:txBody>
      <dsp:txXfrm>
        <a:off x="2003086" y="1816472"/>
        <a:ext cx="1579139" cy="1579117"/>
      </dsp:txXfrm>
    </dsp:sp>
    <dsp:sp modelId="{08C8B64E-9A41-4613-BA24-DA4E2C275D04}">
      <dsp:nvSpPr>
        <dsp:cNvPr id="0" name=""/>
        <dsp:cNvSpPr/>
      </dsp:nvSpPr>
      <dsp:spPr>
        <a:xfrm>
          <a:off x="2538670" y="92544"/>
          <a:ext cx="2233241" cy="2233209"/>
        </a:xfrm>
        <a:prstGeom prst="ellipse">
          <a:avLst/>
        </a:prstGeom>
        <a:solidFill>
          <a:srgbClr val="77216F">
            <a:alpha val="75000"/>
          </a:srgb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solidFill>
                <a:schemeClr val="bg1">
                  <a:lumMod val="95000"/>
                </a:schemeClr>
              </a:solidFill>
              <a:latin typeface="Ubuntu" panose="020B0504030602030204" pitchFamily="34" charset="0"/>
            </a:rPr>
            <a:t>Technology</a:t>
          </a:r>
        </a:p>
      </dsp:txBody>
      <dsp:txXfrm>
        <a:off x="2865721" y="419590"/>
        <a:ext cx="1579139" cy="15791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55AD10-0E52-4EAA-AE31-80EAD75DB53D}">
      <dsp:nvSpPr>
        <dsp:cNvPr id="0" name=""/>
        <dsp:cNvSpPr/>
      </dsp:nvSpPr>
      <dsp:spPr>
        <a:xfrm>
          <a:off x="2456130" y="1680820"/>
          <a:ext cx="2136395" cy="1848068"/>
        </a:xfrm>
        <a:prstGeom prst="hexagon">
          <a:avLst>
            <a:gd name="adj" fmla="val 28570"/>
            <a:gd name="vf" fmla="val 11547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Identity and Access Management</a:t>
          </a:r>
        </a:p>
      </dsp:txBody>
      <dsp:txXfrm>
        <a:off x="2810161" y="1987071"/>
        <a:ext cx="1428333" cy="1235566"/>
      </dsp:txXfrm>
    </dsp:sp>
    <dsp:sp modelId="{63FE153F-2E57-45B0-AB8D-92156AE92779}">
      <dsp:nvSpPr>
        <dsp:cNvPr id="0" name=""/>
        <dsp:cNvSpPr/>
      </dsp:nvSpPr>
      <dsp:spPr>
        <a:xfrm>
          <a:off x="3793924" y="796644"/>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EE1E9A0-E8A3-4BBE-9308-58932612E969}">
      <dsp:nvSpPr>
        <dsp:cNvPr id="0" name=""/>
        <dsp:cNvSpPr/>
      </dsp:nvSpPr>
      <dsp:spPr>
        <a:xfrm>
          <a:off x="2652923" y="0"/>
          <a:ext cx="1750761" cy="1514614"/>
        </a:xfrm>
        <a:prstGeom prst="hexagon">
          <a:avLst>
            <a:gd name="adj" fmla="val 28570"/>
            <a:gd name="vf" fmla="val 11547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Role Management</a:t>
          </a:r>
        </a:p>
      </dsp:txBody>
      <dsp:txXfrm>
        <a:off x="2943061" y="251004"/>
        <a:ext cx="1170485" cy="1012606"/>
      </dsp:txXfrm>
    </dsp:sp>
    <dsp:sp modelId="{7A4636B6-A630-4F75-8BAC-28425BC55889}">
      <dsp:nvSpPr>
        <dsp:cNvPr id="0" name=""/>
        <dsp:cNvSpPr/>
      </dsp:nvSpPr>
      <dsp:spPr>
        <a:xfrm>
          <a:off x="4734654" y="2095033"/>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53438E8-EE73-415E-BCDE-28C92190A333}">
      <dsp:nvSpPr>
        <dsp:cNvPr id="0" name=""/>
        <dsp:cNvSpPr/>
      </dsp:nvSpPr>
      <dsp:spPr>
        <a:xfrm>
          <a:off x="4258574" y="931589"/>
          <a:ext cx="1750761" cy="1514614"/>
        </a:xfrm>
        <a:prstGeom prst="hexagon">
          <a:avLst>
            <a:gd name="adj" fmla="val 28570"/>
            <a:gd name="vf" fmla="val 115470"/>
          </a:avLst>
        </a:prstGeom>
        <a:gradFill rotWithShape="0">
          <a:gsLst>
            <a:gs pos="0">
              <a:schemeClr val="accent3">
                <a:hueOff val="542120"/>
                <a:satOff val="20000"/>
                <a:lumOff val="-2941"/>
                <a:alphaOff val="0"/>
                <a:satMod val="103000"/>
                <a:lumMod val="102000"/>
                <a:tint val="94000"/>
              </a:schemeClr>
            </a:gs>
            <a:gs pos="50000">
              <a:schemeClr val="accent3">
                <a:hueOff val="542120"/>
                <a:satOff val="20000"/>
                <a:lumOff val="-2941"/>
                <a:alphaOff val="0"/>
                <a:satMod val="110000"/>
                <a:lumMod val="100000"/>
                <a:shade val="100000"/>
              </a:schemeClr>
            </a:gs>
            <a:gs pos="100000">
              <a:schemeClr val="accent3">
                <a:hueOff val="542120"/>
                <a:satOff val="20000"/>
                <a:lumOff val="-294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Access Request Management</a:t>
          </a:r>
        </a:p>
      </dsp:txBody>
      <dsp:txXfrm>
        <a:off x="4548712" y="1182593"/>
        <a:ext cx="1170485" cy="1012606"/>
      </dsp:txXfrm>
    </dsp:sp>
    <dsp:sp modelId="{3BF5A005-1429-4FEA-936A-A00117F846E6}">
      <dsp:nvSpPr>
        <dsp:cNvPr id="0" name=""/>
        <dsp:cNvSpPr/>
      </dsp:nvSpPr>
      <dsp:spPr>
        <a:xfrm>
          <a:off x="4081163" y="3560671"/>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3D60672-EDFF-4974-A451-116CC336638D}">
      <dsp:nvSpPr>
        <dsp:cNvPr id="0" name=""/>
        <dsp:cNvSpPr/>
      </dsp:nvSpPr>
      <dsp:spPr>
        <a:xfrm>
          <a:off x="4258574" y="2762985"/>
          <a:ext cx="1750761" cy="1514614"/>
        </a:xfrm>
        <a:prstGeom prst="hexagon">
          <a:avLst>
            <a:gd name="adj" fmla="val 28570"/>
            <a:gd name="vf" fmla="val 115470"/>
          </a:avLst>
        </a:prstGeom>
        <a:gradFill rotWithShape="0">
          <a:gsLst>
            <a:gs pos="0">
              <a:schemeClr val="accent3">
                <a:hueOff val="1084240"/>
                <a:satOff val="40000"/>
                <a:lumOff val="-5882"/>
                <a:alphaOff val="0"/>
                <a:satMod val="103000"/>
                <a:lumMod val="102000"/>
                <a:tint val="94000"/>
              </a:schemeClr>
            </a:gs>
            <a:gs pos="50000">
              <a:schemeClr val="accent3">
                <a:hueOff val="1084240"/>
                <a:satOff val="40000"/>
                <a:lumOff val="-5882"/>
                <a:alphaOff val="0"/>
                <a:satMod val="110000"/>
                <a:lumMod val="100000"/>
                <a:shade val="100000"/>
              </a:schemeClr>
            </a:gs>
            <a:gs pos="100000">
              <a:schemeClr val="accent3">
                <a:hueOff val="1084240"/>
                <a:satOff val="40000"/>
                <a:lumOff val="-588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Identity Governance</a:t>
          </a:r>
        </a:p>
      </dsp:txBody>
      <dsp:txXfrm>
        <a:off x="4548712" y="3013989"/>
        <a:ext cx="1170485" cy="1012606"/>
      </dsp:txXfrm>
    </dsp:sp>
    <dsp:sp modelId="{300442B6-CF01-455F-9598-8ED1759CC49A}">
      <dsp:nvSpPr>
        <dsp:cNvPr id="0" name=""/>
        <dsp:cNvSpPr/>
      </dsp:nvSpPr>
      <dsp:spPr>
        <a:xfrm>
          <a:off x="2460106" y="3712810"/>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79886E8-F24C-4903-AE4E-CB0E808BCE35}">
      <dsp:nvSpPr>
        <dsp:cNvPr id="0" name=""/>
        <dsp:cNvSpPr/>
      </dsp:nvSpPr>
      <dsp:spPr>
        <a:xfrm>
          <a:off x="2652923" y="3695616"/>
          <a:ext cx="1750761" cy="1514614"/>
        </a:xfrm>
        <a:prstGeom prst="hexagon">
          <a:avLst>
            <a:gd name="adj" fmla="val 28570"/>
            <a:gd name="vf" fmla="val 115470"/>
          </a:avLst>
        </a:prstGeom>
        <a:gradFill rotWithShape="0">
          <a:gsLst>
            <a:gs pos="0">
              <a:schemeClr val="accent3">
                <a:hueOff val="1626359"/>
                <a:satOff val="60000"/>
                <a:lumOff val="-8824"/>
                <a:alphaOff val="0"/>
                <a:satMod val="103000"/>
                <a:lumMod val="102000"/>
                <a:tint val="94000"/>
              </a:schemeClr>
            </a:gs>
            <a:gs pos="50000">
              <a:schemeClr val="accent3">
                <a:hueOff val="1626359"/>
                <a:satOff val="60000"/>
                <a:lumOff val="-8824"/>
                <a:alphaOff val="0"/>
                <a:satMod val="110000"/>
                <a:lumMod val="100000"/>
                <a:shade val="100000"/>
              </a:schemeClr>
            </a:gs>
            <a:gs pos="100000">
              <a:schemeClr val="accent3">
                <a:hueOff val="1626359"/>
                <a:satOff val="60000"/>
                <a:lumOff val="-882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Ubuntu" panose="020B0504030602030204" pitchFamily="34" charset="0"/>
            </a:rPr>
            <a:t>Compliance Management</a:t>
          </a:r>
        </a:p>
      </dsp:txBody>
      <dsp:txXfrm>
        <a:off x="2943061" y="3946620"/>
        <a:ext cx="1170485" cy="1012606"/>
      </dsp:txXfrm>
    </dsp:sp>
    <dsp:sp modelId="{8F2DF6D0-096F-4222-A230-813FFA4B4FFC}">
      <dsp:nvSpPr>
        <dsp:cNvPr id="0" name=""/>
        <dsp:cNvSpPr/>
      </dsp:nvSpPr>
      <dsp:spPr>
        <a:xfrm>
          <a:off x="1503970" y="2414942"/>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41B5773-47F0-4356-9A64-08FA0F010423}">
      <dsp:nvSpPr>
        <dsp:cNvPr id="0" name=""/>
        <dsp:cNvSpPr/>
      </dsp:nvSpPr>
      <dsp:spPr>
        <a:xfrm>
          <a:off x="1039817" y="2764027"/>
          <a:ext cx="1750761" cy="1514614"/>
        </a:xfrm>
        <a:prstGeom prst="hexagon">
          <a:avLst>
            <a:gd name="adj" fmla="val 28570"/>
            <a:gd name="vf" fmla="val 115470"/>
          </a:avLst>
        </a:prstGeom>
        <a:gradFill rotWithShape="0">
          <a:gsLst>
            <a:gs pos="0">
              <a:schemeClr val="accent3">
                <a:hueOff val="2168479"/>
                <a:satOff val="80000"/>
                <a:lumOff val="-11765"/>
                <a:alphaOff val="0"/>
                <a:satMod val="103000"/>
                <a:lumMod val="102000"/>
                <a:tint val="94000"/>
              </a:schemeClr>
            </a:gs>
            <a:gs pos="50000">
              <a:schemeClr val="accent3">
                <a:hueOff val="2168479"/>
                <a:satOff val="80000"/>
                <a:lumOff val="-11765"/>
                <a:alphaOff val="0"/>
                <a:satMod val="110000"/>
                <a:lumMod val="100000"/>
                <a:shade val="100000"/>
              </a:schemeClr>
            </a:gs>
            <a:gs pos="100000">
              <a:schemeClr val="accent3">
                <a:hueOff val="2168479"/>
                <a:satOff val="80000"/>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0" i="0" kern="1200" dirty="0"/>
            <a:t>Access Management</a:t>
          </a:r>
          <a:endParaRPr lang="en-US" sz="1400" kern="1200" dirty="0">
            <a:latin typeface="Ubuntu" panose="020B0504030602030204" pitchFamily="34" charset="0"/>
          </a:endParaRPr>
        </a:p>
      </dsp:txBody>
      <dsp:txXfrm>
        <a:off x="1329955" y="3015031"/>
        <a:ext cx="1170485" cy="1012606"/>
      </dsp:txXfrm>
    </dsp:sp>
    <dsp:sp modelId="{0EFADC11-782B-4C63-8A9E-C3CD1431305D}">
      <dsp:nvSpPr>
        <dsp:cNvPr id="0" name=""/>
        <dsp:cNvSpPr/>
      </dsp:nvSpPr>
      <dsp:spPr>
        <a:xfrm>
          <a:off x="1039817" y="929505"/>
          <a:ext cx="1750761" cy="1514614"/>
        </a:xfrm>
        <a:prstGeom prst="hexagon">
          <a:avLst>
            <a:gd name="adj" fmla="val 28570"/>
            <a:gd name="vf" fmla="val 11547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Ubuntu" panose="020B0504030602030204" pitchFamily="34" charset="0"/>
            </a:rPr>
            <a:t>Identity Provisioning</a:t>
          </a:r>
        </a:p>
      </dsp:txBody>
      <dsp:txXfrm>
        <a:off x="1329955" y="1180509"/>
        <a:ext cx="1170485" cy="10126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A737CF-8787-491A-9F40-C3E1DED84CAC}">
      <dsp:nvSpPr>
        <dsp:cNvPr id="0" name=""/>
        <dsp:cNvSpPr/>
      </dsp:nvSpPr>
      <dsp:spPr>
        <a:xfrm>
          <a:off x="0" y="872797"/>
          <a:ext cx="2367487" cy="2367527"/>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i="0" kern="1200" dirty="0"/>
            <a:t>Centralized management</a:t>
          </a:r>
          <a:endParaRPr lang="en-AE" sz="2100" kern="1200" dirty="0"/>
        </a:p>
      </dsp:txBody>
      <dsp:txXfrm>
        <a:off x="346710" y="1219513"/>
        <a:ext cx="1674067" cy="1674095"/>
      </dsp:txXfrm>
    </dsp:sp>
    <dsp:sp modelId="{E00D3433-550A-47E4-818D-01960DB6CE54}">
      <dsp:nvSpPr>
        <dsp:cNvPr id="0" name=""/>
        <dsp:cNvSpPr/>
      </dsp:nvSpPr>
      <dsp:spPr>
        <a:xfrm>
          <a:off x="1212192" y="2614846"/>
          <a:ext cx="2367487" cy="2367527"/>
        </a:xfrm>
        <a:prstGeom prst="ellipse">
          <a:avLst/>
        </a:prstGeom>
        <a:solidFill>
          <a:schemeClr val="accent3">
            <a:alpha val="50000"/>
            <a:hueOff val="451767"/>
            <a:satOff val="16667"/>
            <a:lumOff val="-2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i="0" kern="1200" dirty="0"/>
            <a:t>Enhanced security</a:t>
          </a:r>
          <a:endParaRPr lang="en-AE" sz="2100" kern="1200" dirty="0"/>
        </a:p>
      </dsp:txBody>
      <dsp:txXfrm>
        <a:off x="1558902" y="2961562"/>
        <a:ext cx="1674067" cy="1674095"/>
      </dsp:txXfrm>
    </dsp:sp>
    <dsp:sp modelId="{5D19B92E-71B6-4138-8F1D-F3DDA5D2327E}">
      <dsp:nvSpPr>
        <dsp:cNvPr id="0" name=""/>
        <dsp:cNvSpPr/>
      </dsp:nvSpPr>
      <dsp:spPr>
        <a:xfrm>
          <a:off x="2425348" y="872797"/>
          <a:ext cx="2367487" cy="2367527"/>
        </a:xfrm>
        <a:prstGeom prst="ellipse">
          <a:avLst/>
        </a:prstGeom>
        <a:solidFill>
          <a:schemeClr val="accent3">
            <a:alpha val="50000"/>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i="0" kern="1200" dirty="0"/>
            <a:t>Improved compliance</a:t>
          </a:r>
          <a:endParaRPr lang="en-AE" sz="2100" kern="1200" dirty="0"/>
        </a:p>
      </dsp:txBody>
      <dsp:txXfrm>
        <a:off x="2772058" y="1219513"/>
        <a:ext cx="1674067" cy="1674095"/>
      </dsp:txXfrm>
    </dsp:sp>
    <dsp:sp modelId="{BE02EF61-6006-4221-B351-6CF5C58DE0DB}">
      <dsp:nvSpPr>
        <dsp:cNvPr id="0" name=""/>
        <dsp:cNvSpPr/>
      </dsp:nvSpPr>
      <dsp:spPr>
        <a:xfrm>
          <a:off x="3637540" y="2614846"/>
          <a:ext cx="2367487" cy="2367527"/>
        </a:xfrm>
        <a:prstGeom prst="ellipse">
          <a:avLst/>
        </a:prstGeom>
        <a:solidFill>
          <a:schemeClr val="accent3">
            <a:alpha val="50000"/>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i="0" kern="1200" dirty="0"/>
            <a:t>Cost savings</a:t>
          </a:r>
          <a:endParaRPr lang="en-AE" sz="2100" kern="1200" dirty="0"/>
        </a:p>
      </dsp:txBody>
      <dsp:txXfrm>
        <a:off x="3984250" y="2961562"/>
        <a:ext cx="1674067" cy="1674095"/>
      </dsp:txXfrm>
    </dsp:sp>
    <dsp:sp modelId="{061CBA5A-A6A0-4771-9EA0-5B874DE78520}">
      <dsp:nvSpPr>
        <dsp:cNvPr id="0" name=""/>
        <dsp:cNvSpPr/>
      </dsp:nvSpPr>
      <dsp:spPr>
        <a:xfrm>
          <a:off x="4850697" y="872797"/>
          <a:ext cx="2367487" cy="2367527"/>
        </a:xfrm>
        <a:prstGeom prst="ellipse">
          <a:avLst/>
        </a:prstGeom>
        <a:solidFill>
          <a:schemeClr val="accent3">
            <a:alpha val="50000"/>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i="0" kern="1200" dirty="0"/>
            <a:t>Better user experience</a:t>
          </a:r>
          <a:endParaRPr lang="en-AE" sz="2100" kern="1200" dirty="0"/>
        </a:p>
      </dsp:txBody>
      <dsp:txXfrm>
        <a:off x="5197407" y="1219513"/>
        <a:ext cx="1674067" cy="1674095"/>
      </dsp:txXfrm>
    </dsp:sp>
    <dsp:sp modelId="{FBC4FA1B-20B2-4E6E-A1A2-213172ADCCD9}">
      <dsp:nvSpPr>
        <dsp:cNvPr id="0" name=""/>
        <dsp:cNvSpPr/>
      </dsp:nvSpPr>
      <dsp:spPr>
        <a:xfrm>
          <a:off x="6062889" y="2614846"/>
          <a:ext cx="2367487" cy="2367527"/>
        </a:xfrm>
        <a:prstGeom prst="ellipse">
          <a:avLst/>
        </a:prstGeom>
        <a:solidFill>
          <a:schemeClr val="accent3">
            <a:alpha val="50000"/>
            <a:hueOff val="2258833"/>
            <a:satOff val="83333"/>
            <a:lumOff val="-122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i="0" kern="1200" dirty="0"/>
            <a:t>Reduced risk of insider threats</a:t>
          </a:r>
          <a:r>
            <a:rPr lang="en-US" sz="2100" b="0" i="0" kern="1200" dirty="0"/>
            <a:t>:</a:t>
          </a:r>
          <a:endParaRPr lang="en-AE" sz="2100" kern="1200" dirty="0"/>
        </a:p>
      </dsp:txBody>
      <dsp:txXfrm>
        <a:off x="6409599" y="2961562"/>
        <a:ext cx="1674067" cy="1674095"/>
      </dsp:txXfrm>
    </dsp:sp>
    <dsp:sp modelId="{25504375-0021-40EF-B97B-DDCDF5D4D2F7}">
      <dsp:nvSpPr>
        <dsp:cNvPr id="0" name=""/>
        <dsp:cNvSpPr/>
      </dsp:nvSpPr>
      <dsp:spPr>
        <a:xfrm>
          <a:off x="7276045" y="872797"/>
          <a:ext cx="2367487" cy="2367527"/>
        </a:xfrm>
        <a:prstGeom prst="ellipse">
          <a:avLst/>
        </a:prstGeom>
        <a:solidFill>
          <a:schemeClr val="accent3">
            <a:alpha val="50000"/>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i="0" kern="1200" dirty="0"/>
            <a:t>Increased efficiency, Flexibility and Scalability</a:t>
          </a:r>
          <a:endParaRPr lang="en-AE" sz="2100" kern="1200" dirty="0"/>
        </a:p>
      </dsp:txBody>
      <dsp:txXfrm>
        <a:off x="7622755" y="1219513"/>
        <a:ext cx="1674067" cy="16740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B01901-EBCE-4F4E-B29A-E2F4168FC215}">
      <dsp:nvSpPr>
        <dsp:cNvPr id="0" name=""/>
        <dsp:cNvSpPr/>
      </dsp:nvSpPr>
      <dsp:spPr>
        <a:xfrm>
          <a:off x="946611" y="552239"/>
          <a:ext cx="1482983" cy="1600742"/>
        </a:xfrm>
        <a:prstGeom prst="ellipse">
          <a:avLst/>
        </a:prstGeom>
        <a:solidFill>
          <a:srgbClr val="E95420">
            <a:alpha val="75000"/>
          </a:srgb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solidFill>
                <a:schemeClr val="bg1">
                  <a:lumMod val="95000"/>
                </a:schemeClr>
              </a:solidFill>
            </a:rPr>
            <a:t>People</a:t>
          </a:r>
        </a:p>
      </dsp:txBody>
      <dsp:txXfrm>
        <a:off x="1163789" y="786662"/>
        <a:ext cx="1048627" cy="1131896"/>
      </dsp:txXfrm>
    </dsp:sp>
    <dsp:sp modelId="{847CF3DD-4778-4D36-B44D-619784D04AF8}">
      <dsp:nvSpPr>
        <dsp:cNvPr id="0" name=""/>
        <dsp:cNvSpPr/>
      </dsp:nvSpPr>
      <dsp:spPr>
        <a:xfrm>
          <a:off x="1875972" y="1932473"/>
          <a:ext cx="1458239" cy="1659363"/>
        </a:xfrm>
        <a:prstGeom prst="ellipse">
          <a:avLst/>
        </a:prstGeom>
        <a:solidFill>
          <a:srgbClr val="AEA79F">
            <a:alpha val="72000"/>
          </a:srgb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Process</a:t>
          </a:r>
        </a:p>
      </dsp:txBody>
      <dsp:txXfrm>
        <a:off x="2089526" y="2175481"/>
        <a:ext cx="1031131" cy="1173347"/>
      </dsp:txXfrm>
    </dsp:sp>
    <dsp:sp modelId="{08C8B64E-9A41-4613-BA24-DA4E2C275D04}">
      <dsp:nvSpPr>
        <dsp:cNvPr id="0" name=""/>
        <dsp:cNvSpPr/>
      </dsp:nvSpPr>
      <dsp:spPr>
        <a:xfrm>
          <a:off x="2351106" y="236005"/>
          <a:ext cx="2233241" cy="2233209"/>
        </a:xfrm>
        <a:prstGeom prst="ellipse">
          <a:avLst/>
        </a:prstGeom>
        <a:solidFill>
          <a:srgbClr val="77216F">
            <a:alpha val="75000"/>
          </a:srgb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solidFill>
                <a:schemeClr val="bg1">
                  <a:lumMod val="95000"/>
                </a:schemeClr>
              </a:solidFill>
              <a:latin typeface="Ubuntu" panose="020B0504030602030204" pitchFamily="34" charset="0"/>
            </a:rPr>
            <a:t>Technology</a:t>
          </a:r>
        </a:p>
      </dsp:txBody>
      <dsp:txXfrm>
        <a:off x="2678157" y="563051"/>
        <a:ext cx="1579139" cy="15791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55AD10-0E52-4EAA-AE31-80EAD75DB53D}">
      <dsp:nvSpPr>
        <dsp:cNvPr id="0" name=""/>
        <dsp:cNvSpPr/>
      </dsp:nvSpPr>
      <dsp:spPr>
        <a:xfrm>
          <a:off x="2456130" y="1680820"/>
          <a:ext cx="2136395" cy="1848068"/>
        </a:xfrm>
        <a:prstGeom prst="hexagon">
          <a:avLst>
            <a:gd name="adj" fmla="val 28570"/>
            <a:gd name="vf" fmla="val 11547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Privileged Access Management</a:t>
          </a:r>
        </a:p>
      </dsp:txBody>
      <dsp:txXfrm>
        <a:off x="2810161" y="1987071"/>
        <a:ext cx="1428333" cy="1235566"/>
      </dsp:txXfrm>
    </dsp:sp>
    <dsp:sp modelId="{63FE153F-2E57-45B0-AB8D-92156AE92779}">
      <dsp:nvSpPr>
        <dsp:cNvPr id="0" name=""/>
        <dsp:cNvSpPr/>
      </dsp:nvSpPr>
      <dsp:spPr>
        <a:xfrm>
          <a:off x="3793924" y="796644"/>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EE1E9A0-E8A3-4BBE-9308-58932612E969}">
      <dsp:nvSpPr>
        <dsp:cNvPr id="0" name=""/>
        <dsp:cNvSpPr/>
      </dsp:nvSpPr>
      <dsp:spPr>
        <a:xfrm>
          <a:off x="2652923" y="0"/>
          <a:ext cx="1750761" cy="1514614"/>
        </a:xfrm>
        <a:prstGeom prst="hexagon">
          <a:avLst>
            <a:gd name="adj" fmla="val 28570"/>
            <a:gd name="vf" fmla="val 11547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de-DE" sz="1500" b="0" i="0" kern="1200"/>
            <a:t>Privileged Account Discovery</a:t>
          </a:r>
          <a:endParaRPr lang="en-US" sz="1500" kern="1200" dirty="0"/>
        </a:p>
      </dsp:txBody>
      <dsp:txXfrm>
        <a:off x="2943061" y="251004"/>
        <a:ext cx="1170485" cy="1012606"/>
      </dsp:txXfrm>
    </dsp:sp>
    <dsp:sp modelId="{7A4636B6-A630-4F75-8BAC-28425BC55889}">
      <dsp:nvSpPr>
        <dsp:cNvPr id="0" name=""/>
        <dsp:cNvSpPr/>
      </dsp:nvSpPr>
      <dsp:spPr>
        <a:xfrm>
          <a:off x="4734654" y="2095033"/>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53438E8-EE73-415E-BCDE-28C92190A333}">
      <dsp:nvSpPr>
        <dsp:cNvPr id="0" name=""/>
        <dsp:cNvSpPr/>
      </dsp:nvSpPr>
      <dsp:spPr>
        <a:xfrm>
          <a:off x="4258574" y="931589"/>
          <a:ext cx="1750761" cy="1514614"/>
        </a:xfrm>
        <a:prstGeom prst="hexagon">
          <a:avLst>
            <a:gd name="adj" fmla="val 28570"/>
            <a:gd name="vf" fmla="val 115470"/>
          </a:avLst>
        </a:prstGeom>
        <a:gradFill rotWithShape="0">
          <a:gsLst>
            <a:gs pos="0">
              <a:schemeClr val="accent3">
                <a:hueOff val="542120"/>
                <a:satOff val="20000"/>
                <a:lumOff val="-2941"/>
                <a:alphaOff val="0"/>
                <a:satMod val="103000"/>
                <a:lumMod val="102000"/>
                <a:tint val="94000"/>
              </a:schemeClr>
            </a:gs>
            <a:gs pos="50000">
              <a:schemeClr val="accent3">
                <a:hueOff val="542120"/>
                <a:satOff val="20000"/>
                <a:lumOff val="-2941"/>
                <a:alphaOff val="0"/>
                <a:satMod val="110000"/>
                <a:lumMod val="100000"/>
                <a:shade val="100000"/>
              </a:schemeClr>
            </a:gs>
            <a:gs pos="100000">
              <a:schemeClr val="accent3">
                <a:hueOff val="542120"/>
                <a:satOff val="20000"/>
                <a:lumOff val="-294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de-DE" sz="1500" b="0" i="0" kern="1200"/>
            <a:t>Privileged Account Management</a:t>
          </a:r>
          <a:endParaRPr lang="en-US" sz="1500" kern="1200" dirty="0"/>
        </a:p>
      </dsp:txBody>
      <dsp:txXfrm>
        <a:off x="4548712" y="1182593"/>
        <a:ext cx="1170485" cy="1012606"/>
      </dsp:txXfrm>
    </dsp:sp>
    <dsp:sp modelId="{3BF5A005-1429-4FEA-936A-A00117F846E6}">
      <dsp:nvSpPr>
        <dsp:cNvPr id="0" name=""/>
        <dsp:cNvSpPr/>
      </dsp:nvSpPr>
      <dsp:spPr>
        <a:xfrm>
          <a:off x="4081163" y="3560671"/>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3D60672-EDFF-4974-A451-116CC336638D}">
      <dsp:nvSpPr>
        <dsp:cNvPr id="0" name=""/>
        <dsp:cNvSpPr/>
      </dsp:nvSpPr>
      <dsp:spPr>
        <a:xfrm>
          <a:off x="4258574" y="2762985"/>
          <a:ext cx="1750761" cy="1514614"/>
        </a:xfrm>
        <a:prstGeom prst="hexagon">
          <a:avLst>
            <a:gd name="adj" fmla="val 28570"/>
            <a:gd name="vf" fmla="val 115470"/>
          </a:avLst>
        </a:prstGeom>
        <a:gradFill rotWithShape="0">
          <a:gsLst>
            <a:gs pos="0">
              <a:schemeClr val="accent3">
                <a:hueOff val="1084240"/>
                <a:satOff val="40000"/>
                <a:lumOff val="-5882"/>
                <a:alphaOff val="0"/>
                <a:satMod val="103000"/>
                <a:lumMod val="102000"/>
                <a:tint val="94000"/>
              </a:schemeClr>
            </a:gs>
            <a:gs pos="50000">
              <a:schemeClr val="accent3">
                <a:hueOff val="1084240"/>
                <a:satOff val="40000"/>
                <a:lumOff val="-5882"/>
                <a:alphaOff val="0"/>
                <a:satMod val="110000"/>
                <a:lumMod val="100000"/>
                <a:shade val="100000"/>
              </a:schemeClr>
            </a:gs>
            <a:gs pos="100000">
              <a:schemeClr val="accent3">
                <a:hueOff val="1084240"/>
                <a:satOff val="40000"/>
                <a:lumOff val="-588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de-DE" sz="1500" b="0" i="0" kern="1200"/>
            <a:t>Privileged Session Management</a:t>
          </a:r>
          <a:endParaRPr lang="en-US" sz="1500" kern="1200" dirty="0"/>
        </a:p>
      </dsp:txBody>
      <dsp:txXfrm>
        <a:off x="4548712" y="3013989"/>
        <a:ext cx="1170485" cy="1012606"/>
      </dsp:txXfrm>
    </dsp:sp>
    <dsp:sp modelId="{300442B6-CF01-455F-9598-8ED1759CC49A}">
      <dsp:nvSpPr>
        <dsp:cNvPr id="0" name=""/>
        <dsp:cNvSpPr/>
      </dsp:nvSpPr>
      <dsp:spPr>
        <a:xfrm>
          <a:off x="2460106" y="3712810"/>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79886E8-F24C-4903-AE4E-CB0E808BCE35}">
      <dsp:nvSpPr>
        <dsp:cNvPr id="0" name=""/>
        <dsp:cNvSpPr/>
      </dsp:nvSpPr>
      <dsp:spPr>
        <a:xfrm>
          <a:off x="2652923" y="3695616"/>
          <a:ext cx="1750761" cy="1514614"/>
        </a:xfrm>
        <a:prstGeom prst="hexagon">
          <a:avLst>
            <a:gd name="adj" fmla="val 28570"/>
            <a:gd name="vf" fmla="val 115470"/>
          </a:avLst>
        </a:prstGeom>
        <a:gradFill rotWithShape="0">
          <a:gsLst>
            <a:gs pos="0">
              <a:schemeClr val="accent3">
                <a:hueOff val="1626359"/>
                <a:satOff val="60000"/>
                <a:lumOff val="-8824"/>
                <a:alphaOff val="0"/>
                <a:satMod val="103000"/>
                <a:lumMod val="102000"/>
                <a:tint val="94000"/>
              </a:schemeClr>
            </a:gs>
            <a:gs pos="50000">
              <a:schemeClr val="accent3">
                <a:hueOff val="1626359"/>
                <a:satOff val="60000"/>
                <a:lumOff val="-8824"/>
                <a:alphaOff val="0"/>
                <a:satMod val="110000"/>
                <a:lumMod val="100000"/>
                <a:shade val="100000"/>
              </a:schemeClr>
            </a:gs>
            <a:gs pos="100000">
              <a:schemeClr val="accent3">
                <a:hueOff val="1626359"/>
                <a:satOff val="60000"/>
                <a:lumOff val="-882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de-DE" sz="1500" b="0" i="0" kern="1200" dirty="0"/>
            <a:t>Privileged Access Governance</a:t>
          </a:r>
          <a:endParaRPr lang="en-US" sz="1500" kern="1200" dirty="0">
            <a:latin typeface="Ubuntu" panose="020B0504030602030204" pitchFamily="34" charset="0"/>
          </a:endParaRPr>
        </a:p>
      </dsp:txBody>
      <dsp:txXfrm>
        <a:off x="2943061" y="3946620"/>
        <a:ext cx="1170485" cy="1012606"/>
      </dsp:txXfrm>
    </dsp:sp>
    <dsp:sp modelId="{8F2DF6D0-096F-4222-A230-813FFA4B4FFC}">
      <dsp:nvSpPr>
        <dsp:cNvPr id="0" name=""/>
        <dsp:cNvSpPr/>
      </dsp:nvSpPr>
      <dsp:spPr>
        <a:xfrm>
          <a:off x="1503970" y="2414942"/>
          <a:ext cx="806055" cy="694523"/>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641B5773-47F0-4356-9A64-08FA0F010423}">
      <dsp:nvSpPr>
        <dsp:cNvPr id="0" name=""/>
        <dsp:cNvSpPr/>
      </dsp:nvSpPr>
      <dsp:spPr>
        <a:xfrm>
          <a:off x="1039817" y="2764027"/>
          <a:ext cx="1750761" cy="1514614"/>
        </a:xfrm>
        <a:prstGeom prst="hexagon">
          <a:avLst>
            <a:gd name="adj" fmla="val 28570"/>
            <a:gd name="vf" fmla="val 115470"/>
          </a:avLst>
        </a:prstGeom>
        <a:gradFill rotWithShape="0">
          <a:gsLst>
            <a:gs pos="0">
              <a:schemeClr val="accent3">
                <a:hueOff val="2168479"/>
                <a:satOff val="80000"/>
                <a:lumOff val="-11765"/>
                <a:alphaOff val="0"/>
                <a:satMod val="103000"/>
                <a:lumMod val="102000"/>
                <a:tint val="94000"/>
              </a:schemeClr>
            </a:gs>
            <a:gs pos="50000">
              <a:schemeClr val="accent3">
                <a:hueOff val="2168479"/>
                <a:satOff val="80000"/>
                <a:lumOff val="-11765"/>
                <a:alphaOff val="0"/>
                <a:satMod val="110000"/>
                <a:lumMod val="100000"/>
                <a:shade val="100000"/>
              </a:schemeClr>
            </a:gs>
            <a:gs pos="100000">
              <a:schemeClr val="accent3">
                <a:hueOff val="2168479"/>
                <a:satOff val="80000"/>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de-DE" sz="1500" b="0" i="0" kern="1200"/>
            <a:t>Application-to-Application Password Management</a:t>
          </a:r>
          <a:endParaRPr lang="en-US" sz="1500" kern="1200" dirty="0">
            <a:latin typeface="Ubuntu" panose="020B0504030602030204" pitchFamily="34" charset="0"/>
          </a:endParaRPr>
        </a:p>
      </dsp:txBody>
      <dsp:txXfrm>
        <a:off x="1329955" y="3015031"/>
        <a:ext cx="1170485" cy="1012606"/>
      </dsp:txXfrm>
    </dsp:sp>
    <dsp:sp modelId="{0EFADC11-782B-4C63-8A9E-C3CD1431305D}">
      <dsp:nvSpPr>
        <dsp:cNvPr id="0" name=""/>
        <dsp:cNvSpPr/>
      </dsp:nvSpPr>
      <dsp:spPr>
        <a:xfrm>
          <a:off x="1039817" y="929505"/>
          <a:ext cx="1750761" cy="1514614"/>
        </a:xfrm>
        <a:prstGeom prst="hexagon">
          <a:avLst>
            <a:gd name="adj" fmla="val 28570"/>
            <a:gd name="vf" fmla="val 11547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de-DE" sz="1500" b="0" i="0" kern="1200" dirty="0"/>
            <a:t>Secrets Management</a:t>
          </a:r>
          <a:endParaRPr lang="en-US" sz="1500" kern="1200" dirty="0">
            <a:latin typeface="Ubuntu" panose="020B0504030602030204" pitchFamily="34" charset="0"/>
          </a:endParaRPr>
        </a:p>
      </dsp:txBody>
      <dsp:txXfrm>
        <a:off x="1329955" y="1180509"/>
        <a:ext cx="1170485" cy="101260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A737CF-8787-491A-9F40-C3E1DED84CAC}">
      <dsp:nvSpPr>
        <dsp:cNvPr id="0" name=""/>
        <dsp:cNvSpPr/>
      </dsp:nvSpPr>
      <dsp:spPr>
        <a:xfrm>
          <a:off x="0" y="872797"/>
          <a:ext cx="2367487" cy="2367527"/>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b="0" i="0" kern="1200" dirty="0"/>
            <a:t>Prevent Account Takeover Attacks</a:t>
          </a:r>
          <a:endParaRPr lang="en-AE" sz="2000" b="0" kern="1200" dirty="0"/>
        </a:p>
      </dsp:txBody>
      <dsp:txXfrm>
        <a:off x="346710" y="1219513"/>
        <a:ext cx="1674067" cy="1674095"/>
      </dsp:txXfrm>
    </dsp:sp>
    <dsp:sp modelId="{E00D3433-550A-47E4-818D-01960DB6CE54}">
      <dsp:nvSpPr>
        <dsp:cNvPr id="0" name=""/>
        <dsp:cNvSpPr/>
      </dsp:nvSpPr>
      <dsp:spPr>
        <a:xfrm>
          <a:off x="1212192" y="2614846"/>
          <a:ext cx="2367487" cy="2367527"/>
        </a:xfrm>
        <a:prstGeom prst="ellipse">
          <a:avLst/>
        </a:prstGeom>
        <a:solidFill>
          <a:schemeClr val="accent3">
            <a:alpha val="50000"/>
            <a:hueOff val="451767"/>
            <a:satOff val="16667"/>
            <a:lumOff val="-2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b="0" i="0" kern="1200" dirty="0"/>
            <a:t>Reduce Malware Infection</a:t>
          </a:r>
          <a:endParaRPr lang="en-AE" sz="2000" b="0" kern="1200" dirty="0"/>
        </a:p>
      </dsp:txBody>
      <dsp:txXfrm>
        <a:off x="1558902" y="2961562"/>
        <a:ext cx="1674067" cy="1674095"/>
      </dsp:txXfrm>
    </dsp:sp>
    <dsp:sp modelId="{5D19B92E-71B6-4138-8F1D-F3DDA5D2327E}">
      <dsp:nvSpPr>
        <dsp:cNvPr id="0" name=""/>
        <dsp:cNvSpPr/>
      </dsp:nvSpPr>
      <dsp:spPr>
        <a:xfrm>
          <a:off x="2425348" y="872797"/>
          <a:ext cx="2367487" cy="2367527"/>
        </a:xfrm>
        <a:prstGeom prst="ellipse">
          <a:avLst/>
        </a:prstGeom>
        <a:solidFill>
          <a:schemeClr val="accent3">
            <a:alpha val="50000"/>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0" i="0" kern="1200" dirty="0"/>
            <a:t>Increase Visibility Of Privileged Users And Accounts</a:t>
          </a:r>
          <a:endParaRPr lang="en-AE" sz="2000" b="0" kern="1200" dirty="0"/>
        </a:p>
      </dsp:txBody>
      <dsp:txXfrm>
        <a:off x="2772058" y="1219513"/>
        <a:ext cx="1674067" cy="1674095"/>
      </dsp:txXfrm>
    </dsp:sp>
    <dsp:sp modelId="{BE02EF61-6006-4221-B351-6CF5C58DE0DB}">
      <dsp:nvSpPr>
        <dsp:cNvPr id="0" name=""/>
        <dsp:cNvSpPr/>
      </dsp:nvSpPr>
      <dsp:spPr>
        <a:xfrm>
          <a:off x="3637540" y="2614846"/>
          <a:ext cx="2367487" cy="2367527"/>
        </a:xfrm>
        <a:prstGeom prst="ellipse">
          <a:avLst/>
        </a:prstGeom>
        <a:solidFill>
          <a:schemeClr val="accent3">
            <a:alpha val="50000"/>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0" i="0" kern="1200" dirty="0"/>
            <a:t>Reduce The Risk Of Standing Privilege</a:t>
          </a:r>
          <a:endParaRPr lang="en-AE" sz="2000" b="0" kern="1200" dirty="0"/>
        </a:p>
      </dsp:txBody>
      <dsp:txXfrm>
        <a:off x="3984250" y="2961562"/>
        <a:ext cx="1674067" cy="1674095"/>
      </dsp:txXfrm>
    </dsp:sp>
    <dsp:sp modelId="{061CBA5A-A6A0-4771-9EA0-5B874DE78520}">
      <dsp:nvSpPr>
        <dsp:cNvPr id="0" name=""/>
        <dsp:cNvSpPr/>
      </dsp:nvSpPr>
      <dsp:spPr>
        <a:xfrm>
          <a:off x="4850697" y="872797"/>
          <a:ext cx="2367487" cy="2367527"/>
        </a:xfrm>
        <a:prstGeom prst="ellipse">
          <a:avLst/>
        </a:prstGeom>
        <a:solidFill>
          <a:schemeClr val="accent3">
            <a:alpha val="50000"/>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b="0" i="0" kern="1200" dirty="0"/>
            <a:t>Stay Compliant</a:t>
          </a:r>
          <a:endParaRPr lang="en-AE" sz="2000" b="0" kern="1200" dirty="0"/>
        </a:p>
      </dsp:txBody>
      <dsp:txXfrm>
        <a:off x="5197407" y="1219513"/>
        <a:ext cx="1674067" cy="1674095"/>
      </dsp:txXfrm>
    </dsp:sp>
    <dsp:sp modelId="{FBC4FA1B-20B2-4E6E-A1A2-213172ADCCD9}">
      <dsp:nvSpPr>
        <dsp:cNvPr id="0" name=""/>
        <dsp:cNvSpPr/>
      </dsp:nvSpPr>
      <dsp:spPr>
        <a:xfrm>
          <a:off x="6062889" y="2614846"/>
          <a:ext cx="2367487" cy="2367527"/>
        </a:xfrm>
        <a:prstGeom prst="ellipse">
          <a:avLst/>
        </a:prstGeom>
        <a:solidFill>
          <a:schemeClr val="accent3">
            <a:alpha val="50000"/>
            <a:hueOff val="2258833"/>
            <a:satOff val="83333"/>
            <a:lumOff val="-122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b="0" i="0" kern="1200"/>
            <a:t>Accountability</a:t>
          </a:r>
          <a:endParaRPr lang="en-AE" sz="2000" kern="1200" dirty="0"/>
        </a:p>
      </dsp:txBody>
      <dsp:txXfrm>
        <a:off x="6409599" y="2961562"/>
        <a:ext cx="1674067" cy="1674095"/>
      </dsp:txXfrm>
    </dsp:sp>
    <dsp:sp modelId="{CB340FD3-99BF-4D98-97A0-C155C038FE53}">
      <dsp:nvSpPr>
        <dsp:cNvPr id="0" name=""/>
        <dsp:cNvSpPr/>
      </dsp:nvSpPr>
      <dsp:spPr>
        <a:xfrm>
          <a:off x="7276045" y="872797"/>
          <a:ext cx="2367487" cy="2367527"/>
        </a:xfrm>
        <a:prstGeom prst="ellipse">
          <a:avLst/>
        </a:prstGeom>
        <a:solidFill>
          <a:schemeClr val="accent3">
            <a:alpha val="50000"/>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b="0" i="0" kern="1200" dirty="0"/>
            <a:t>Visibility</a:t>
          </a:r>
          <a:endParaRPr lang="en-AE" sz="2000" kern="1200" dirty="0"/>
        </a:p>
      </dsp:txBody>
      <dsp:txXfrm>
        <a:off x="7622755" y="1219513"/>
        <a:ext cx="1674067" cy="167409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B42BE-CE15-4BE6-AD25-F4B8011F9F1D}">
      <dsp:nvSpPr>
        <dsp:cNvPr id="0" name=""/>
        <dsp:cNvSpPr/>
      </dsp:nvSpPr>
      <dsp:spPr>
        <a:xfrm>
          <a:off x="734090" y="161"/>
          <a:ext cx="4027925" cy="241675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0" i="0" kern="1200" dirty="0"/>
            <a:t>Desktop Security</a:t>
          </a:r>
          <a:endParaRPr lang="en-AE" sz="2800" kern="1200" dirty="0"/>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Manual Admin Process</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Variety of Devices</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End Point Focused Attacks</a:t>
          </a:r>
        </a:p>
      </dsp:txBody>
      <dsp:txXfrm>
        <a:off x="734090" y="161"/>
        <a:ext cx="4027925" cy="2416755"/>
      </dsp:txXfrm>
    </dsp:sp>
    <dsp:sp modelId="{7CAE5C02-1CC8-4FF0-8EB6-B8FC36184EFD}">
      <dsp:nvSpPr>
        <dsp:cNvPr id="0" name=""/>
        <dsp:cNvSpPr/>
      </dsp:nvSpPr>
      <dsp:spPr>
        <a:xfrm>
          <a:off x="5164808" y="161"/>
          <a:ext cx="4027925" cy="2416755"/>
        </a:xfrm>
        <a:prstGeom prst="rect">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Font typeface="Arial" panose="020B0604020202020204" pitchFamily="34" charset="0"/>
            <a:buNone/>
          </a:pPr>
          <a:r>
            <a:rPr lang="en-US" sz="2800" b="0" i="0" kern="1200" dirty="0"/>
            <a:t>Business User Password Management</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Personal Credentials</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Sensitive Information</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Poor Credential Security</a:t>
          </a:r>
        </a:p>
      </dsp:txBody>
      <dsp:txXfrm>
        <a:off x="5164808" y="161"/>
        <a:ext cx="4027925" cy="2416755"/>
      </dsp:txXfrm>
    </dsp:sp>
    <dsp:sp modelId="{C407CA95-76A5-4734-B54A-F3B526A11860}">
      <dsp:nvSpPr>
        <dsp:cNvPr id="0" name=""/>
        <dsp:cNvSpPr/>
      </dsp:nvSpPr>
      <dsp:spPr>
        <a:xfrm>
          <a:off x="734090" y="2819709"/>
          <a:ext cx="4027925" cy="2416755"/>
        </a:xfrm>
        <a:prstGeom prst="rect">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Font typeface="Arial" panose="020B0604020202020204" pitchFamily="34" charset="0"/>
            <a:buNone/>
          </a:pPr>
          <a:r>
            <a:rPr lang="en-US" sz="2800" b="0" i="0" kern="1200" dirty="0"/>
            <a:t>Protecting High-Risk Sessions</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Multiple Risk Sources</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Limited Audit and Monitoring</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Shifting Risk Profiles</a:t>
          </a:r>
        </a:p>
      </dsp:txBody>
      <dsp:txXfrm>
        <a:off x="734090" y="2819709"/>
        <a:ext cx="4027925" cy="2416755"/>
      </dsp:txXfrm>
    </dsp:sp>
    <dsp:sp modelId="{7F2B0435-79D1-4610-8CFC-596D435A101F}">
      <dsp:nvSpPr>
        <dsp:cNvPr id="0" name=""/>
        <dsp:cNvSpPr/>
      </dsp:nvSpPr>
      <dsp:spPr>
        <a:xfrm>
          <a:off x="5164808" y="2819709"/>
          <a:ext cx="4027925" cy="2416755"/>
        </a:xfrm>
        <a:prstGeom prst="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Font typeface="Arial" panose="020B0604020202020204" pitchFamily="34" charset="0"/>
            <a:buNone/>
          </a:pPr>
          <a:r>
            <a:rPr lang="en-US" sz="2800" b="0" i="0" kern="1200" dirty="0"/>
            <a:t>Privileged User Lifecycle Management</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User Management Complexity</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dirty="0"/>
            <a:t>Lack of Visibility</a:t>
          </a:r>
        </a:p>
        <a:p>
          <a:pPr marL="228600" lvl="1" indent="-228600" algn="l" defTabSz="977900">
            <a:lnSpc>
              <a:spcPct val="90000"/>
            </a:lnSpc>
            <a:spcBef>
              <a:spcPct val="0"/>
            </a:spcBef>
            <a:spcAft>
              <a:spcPct val="15000"/>
            </a:spcAft>
            <a:buFont typeface="Arial" panose="020B0604020202020204" pitchFamily="34" charset="0"/>
            <a:buChar char="•"/>
          </a:pPr>
          <a:r>
            <a:rPr lang="en-US" sz="2200" b="0" i="0" kern="1200"/>
            <a:t>Excess Permissions</a:t>
          </a:r>
          <a:endParaRPr lang="en-US" sz="2200" b="0" i="0" kern="1200" dirty="0"/>
        </a:p>
      </dsp:txBody>
      <dsp:txXfrm>
        <a:off x="5164808" y="2819709"/>
        <a:ext cx="4027925" cy="241675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17AE1-E4F8-4D09-9DB1-A5FD0B47CB6D}">
      <dsp:nvSpPr>
        <dsp:cNvPr id="0" name=""/>
        <dsp:cNvSpPr/>
      </dsp:nvSpPr>
      <dsp:spPr>
        <a:xfrm>
          <a:off x="4977" y="183026"/>
          <a:ext cx="2545978" cy="40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None/>
          </a:pPr>
          <a:r>
            <a:rPr lang="en-US" sz="1200" b="0" i="0" kern="1200"/>
            <a:t>Define clear roles and responsibilities for IAM and PAM teams</a:t>
          </a:r>
          <a:endParaRPr lang="en-AE" sz="1200" kern="1200" dirty="0"/>
        </a:p>
      </dsp:txBody>
      <dsp:txXfrm>
        <a:off x="4977" y="183026"/>
        <a:ext cx="2545978" cy="400950"/>
      </dsp:txXfrm>
    </dsp:sp>
    <dsp:sp modelId="{2C9CACEA-409F-4765-A061-8028619BFA89}">
      <dsp:nvSpPr>
        <dsp:cNvPr id="0" name=""/>
        <dsp:cNvSpPr/>
      </dsp:nvSpPr>
      <dsp:spPr>
        <a:xfrm>
          <a:off x="2550955" y="70259"/>
          <a:ext cx="509195" cy="626484"/>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C0D105-FFC5-4CCE-BA58-69B77DE4D167}">
      <dsp:nvSpPr>
        <dsp:cNvPr id="0" name=""/>
        <dsp:cNvSpPr/>
      </dsp:nvSpPr>
      <dsp:spPr>
        <a:xfrm>
          <a:off x="3263829" y="70259"/>
          <a:ext cx="6925060" cy="62648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Clearly define who is responsible for managing identities and access rights, and who is responsible for managing privileged access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Foster collaboration between the teams to ensure consistency in policies and processes</a:t>
          </a:r>
        </a:p>
      </dsp:txBody>
      <dsp:txXfrm>
        <a:off x="3263829" y="70259"/>
        <a:ext cx="6925060" cy="626484"/>
      </dsp:txXfrm>
    </dsp:sp>
    <dsp:sp modelId="{40690A98-6915-4991-BE8E-6E8C711BE733}">
      <dsp:nvSpPr>
        <dsp:cNvPr id="0" name=""/>
        <dsp:cNvSpPr/>
      </dsp:nvSpPr>
      <dsp:spPr>
        <a:xfrm>
          <a:off x="4977" y="771268"/>
          <a:ext cx="2545978" cy="40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Font typeface="Arial" panose="020B0604020202020204" pitchFamily="34" charset="0"/>
            <a:buNone/>
          </a:pPr>
          <a:r>
            <a:rPr lang="en-US" sz="1200" b="0" i="0" kern="1200"/>
            <a:t>Establish a common data model and taxonomy</a:t>
          </a:r>
        </a:p>
      </dsp:txBody>
      <dsp:txXfrm>
        <a:off x="4977" y="771268"/>
        <a:ext cx="2545978" cy="400950"/>
      </dsp:txXfrm>
    </dsp:sp>
    <dsp:sp modelId="{9E5B1E86-FB12-4CE5-AB41-80EDA46CB27F}">
      <dsp:nvSpPr>
        <dsp:cNvPr id="0" name=""/>
        <dsp:cNvSpPr/>
      </dsp:nvSpPr>
      <dsp:spPr>
        <a:xfrm>
          <a:off x="2550955" y="739943"/>
          <a:ext cx="509195" cy="463598"/>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9EB520-8342-47AB-9F20-9DC6D4554E29}">
      <dsp:nvSpPr>
        <dsp:cNvPr id="0" name=""/>
        <dsp:cNvSpPr/>
      </dsp:nvSpPr>
      <dsp:spPr>
        <a:xfrm>
          <a:off x="3263829" y="739943"/>
          <a:ext cx="6925060" cy="463598"/>
        </a:xfrm>
        <a:prstGeom prst="rect">
          <a:avLst/>
        </a:prstGeom>
        <a:solidFill>
          <a:schemeClr val="accent3">
            <a:hueOff val="301178"/>
            <a:satOff val="11111"/>
            <a:lumOff val="-16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Establish a common vocabulary for identity, roles, and privileges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Ensure consistency in data formats and definitions across IAM and PAM solutions</a:t>
          </a:r>
        </a:p>
      </dsp:txBody>
      <dsp:txXfrm>
        <a:off x="3263829" y="739943"/>
        <a:ext cx="6925060" cy="463598"/>
      </dsp:txXfrm>
    </dsp:sp>
    <dsp:sp modelId="{004BFEC9-FFEF-47ED-807C-EA194FD67FDE}">
      <dsp:nvSpPr>
        <dsp:cNvPr id="0" name=""/>
        <dsp:cNvSpPr/>
      </dsp:nvSpPr>
      <dsp:spPr>
        <a:xfrm>
          <a:off x="4977" y="1358117"/>
          <a:ext cx="2545978" cy="237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Font typeface="Arial" panose="020B0604020202020204" pitchFamily="34" charset="0"/>
            <a:buNone/>
          </a:pPr>
          <a:r>
            <a:rPr lang="en-US" sz="1200" b="0" i="0" kern="1200"/>
            <a:t>Leverage a common identity store</a:t>
          </a:r>
        </a:p>
      </dsp:txBody>
      <dsp:txXfrm>
        <a:off x="4977" y="1358117"/>
        <a:ext cx="2545978" cy="237600"/>
      </dsp:txXfrm>
    </dsp:sp>
    <dsp:sp modelId="{C5A47EE7-E558-4AFE-B7F4-527351EAC36F}">
      <dsp:nvSpPr>
        <dsp:cNvPr id="0" name=""/>
        <dsp:cNvSpPr/>
      </dsp:nvSpPr>
      <dsp:spPr>
        <a:xfrm>
          <a:off x="2550955" y="1246742"/>
          <a:ext cx="509195" cy="460350"/>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0A5605-AF51-4345-9006-74E0AA2ED831}">
      <dsp:nvSpPr>
        <dsp:cNvPr id="0" name=""/>
        <dsp:cNvSpPr/>
      </dsp:nvSpPr>
      <dsp:spPr>
        <a:xfrm>
          <a:off x="3263829" y="1246742"/>
          <a:ext cx="6925060" cy="460350"/>
        </a:xfrm>
        <a:prstGeom prst="rect">
          <a:avLst/>
        </a:prstGeom>
        <a:solidFill>
          <a:schemeClr val="accent3">
            <a:hueOff val="602355"/>
            <a:satOff val="22222"/>
            <a:lumOff val="-3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Implement a common directory service for users and privileged users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Ensure that both IAM and PAM solutions are integrated with the same directory service</a:t>
          </a:r>
        </a:p>
      </dsp:txBody>
      <dsp:txXfrm>
        <a:off x="3263829" y="1246742"/>
        <a:ext cx="6925060" cy="460350"/>
      </dsp:txXfrm>
    </dsp:sp>
    <dsp:sp modelId="{3D1ED159-C957-45A6-A163-FF854A3F716B}">
      <dsp:nvSpPr>
        <dsp:cNvPr id="0" name=""/>
        <dsp:cNvSpPr/>
      </dsp:nvSpPr>
      <dsp:spPr>
        <a:xfrm>
          <a:off x="4977" y="1781616"/>
          <a:ext cx="2545978" cy="40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Font typeface="Arial" panose="020B0604020202020204" pitchFamily="34" charset="0"/>
            <a:buNone/>
          </a:pPr>
          <a:r>
            <a:rPr lang="en-US" sz="1200" b="0" i="0" kern="1200"/>
            <a:t>Implement single sign-on (SSO) for all users</a:t>
          </a:r>
        </a:p>
      </dsp:txBody>
      <dsp:txXfrm>
        <a:off x="4977" y="1781616"/>
        <a:ext cx="2545978" cy="400950"/>
      </dsp:txXfrm>
    </dsp:sp>
    <dsp:sp modelId="{DB483144-6986-43CA-ADD9-00D7D017E1C5}">
      <dsp:nvSpPr>
        <dsp:cNvPr id="0" name=""/>
        <dsp:cNvSpPr/>
      </dsp:nvSpPr>
      <dsp:spPr>
        <a:xfrm>
          <a:off x="2550955" y="1750292"/>
          <a:ext cx="509195" cy="463598"/>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297F393-1712-4F94-A7D4-734158A65AB0}">
      <dsp:nvSpPr>
        <dsp:cNvPr id="0" name=""/>
        <dsp:cNvSpPr/>
      </dsp:nvSpPr>
      <dsp:spPr>
        <a:xfrm>
          <a:off x="3263829" y="1750292"/>
          <a:ext cx="6925060" cy="463598"/>
        </a:xfrm>
        <a:prstGeom prst="rect">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Enable seamless access to all systems and applications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Reduce complexity and increase efficiency for users and administrators</a:t>
          </a:r>
        </a:p>
      </dsp:txBody>
      <dsp:txXfrm>
        <a:off x="3263829" y="1750292"/>
        <a:ext cx="6925060" cy="463598"/>
      </dsp:txXfrm>
    </dsp:sp>
    <dsp:sp modelId="{43DCE7B9-8FB7-40BD-9D5B-FFE8E0984820}">
      <dsp:nvSpPr>
        <dsp:cNvPr id="0" name=""/>
        <dsp:cNvSpPr/>
      </dsp:nvSpPr>
      <dsp:spPr>
        <a:xfrm>
          <a:off x="4977" y="2368465"/>
          <a:ext cx="2545978" cy="237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Font typeface="Arial" panose="020B0604020202020204" pitchFamily="34" charset="0"/>
            <a:buNone/>
          </a:pPr>
          <a:r>
            <a:rPr lang="en-US" sz="1200" b="0" i="0" kern="1200"/>
            <a:t>Use a unified policy engine</a:t>
          </a:r>
        </a:p>
      </dsp:txBody>
      <dsp:txXfrm>
        <a:off x="4977" y="2368465"/>
        <a:ext cx="2545978" cy="237600"/>
      </dsp:txXfrm>
    </dsp:sp>
    <dsp:sp modelId="{3C825E8C-C172-45B1-A259-EBAECD7AB349}">
      <dsp:nvSpPr>
        <dsp:cNvPr id="0" name=""/>
        <dsp:cNvSpPr/>
      </dsp:nvSpPr>
      <dsp:spPr>
        <a:xfrm>
          <a:off x="2550955" y="2257090"/>
          <a:ext cx="509195" cy="460350"/>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559C35-4EF7-4CE4-9584-203448CEED20}">
      <dsp:nvSpPr>
        <dsp:cNvPr id="0" name=""/>
        <dsp:cNvSpPr/>
      </dsp:nvSpPr>
      <dsp:spPr>
        <a:xfrm>
          <a:off x="3263829" y="2257090"/>
          <a:ext cx="6925060" cy="460350"/>
        </a:xfrm>
        <a:prstGeom prst="rect">
          <a:avLst/>
        </a:prstGeom>
        <a:solidFill>
          <a:schemeClr val="accent3">
            <a:hueOff val="1204711"/>
            <a:satOff val="44444"/>
            <a:lumOff val="-65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Define access policies and rules for both IAM and PAM in one place</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Ensure consistency in policy enforcement across all systems and applications</a:t>
          </a:r>
        </a:p>
      </dsp:txBody>
      <dsp:txXfrm>
        <a:off x="3263829" y="2257090"/>
        <a:ext cx="6925060" cy="460350"/>
      </dsp:txXfrm>
    </dsp:sp>
    <dsp:sp modelId="{A4DD7F2D-1F9D-4759-BD58-2287A326D109}">
      <dsp:nvSpPr>
        <dsp:cNvPr id="0" name=""/>
        <dsp:cNvSpPr/>
      </dsp:nvSpPr>
      <dsp:spPr>
        <a:xfrm>
          <a:off x="4977" y="2791964"/>
          <a:ext cx="2545978" cy="40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Font typeface="Arial" panose="020B0604020202020204" pitchFamily="34" charset="0"/>
            <a:buNone/>
          </a:pPr>
          <a:r>
            <a:rPr lang="en-US" sz="1200" b="0" i="0" kern="1200"/>
            <a:t>Implement a strong authentication mechanism for privileged access</a:t>
          </a:r>
        </a:p>
      </dsp:txBody>
      <dsp:txXfrm>
        <a:off x="4977" y="2791964"/>
        <a:ext cx="2545978" cy="400950"/>
      </dsp:txXfrm>
    </dsp:sp>
    <dsp:sp modelId="{223EBE20-BFD2-429F-AAE5-E1A5AD7E5DD0}">
      <dsp:nvSpPr>
        <dsp:cNvPr id="0" name=""/>
        <dsp:cNvSpPr/>
      </dsp:nvSpPr>
      <dsp:spPr>
        <a:xfrm>
          <a:off x="2550955" y="2760640"/>
          <a:ext cx="509195" cy="463598"/>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D5FB23-8A4C-4281-8301-803AB28E649E}">
      <dsp:nvSpPr>
        <dsp:cNvPr id="0" name=""/>
        <dsp:cNvSpPr/>
      </dsp:nvSpPr>
      <dsp:spPr>
        <a:xfrm>
          <a:off x="3263829" y="2760640"/>
          <a:ext cx="6925060" cy="463598"/>
        </a:xfrm>
        <a:prstGeom prst="rect">
          <a:avLst/>
        </a:prstGeom>
        <a:solidFill>
          <a:schemeClr val="accent3">
            <a:hueOff val="1505888"/>
            <a:satOff val="55556"/>
            <a:lumOff val="-817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Use multi-factor authentication (MFA) for all privileged accounts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Use temporary access credentials where possible</a:t>
          </a:r>
        </a:p>
      </dsp:txBody>
      <dsp:txXfrm>
        <a:off x="3263829" y="2760640"/>
        <a:ext cx="6925060" cy="463598"/>
      </dsp:txXfrm>
    </dsp:sp>
    <dsp:sp modelId="{B9788503-C9BB-48D0-90E7-FD6D35704C98}">
      <dsp:nvSpPr>
        <dsp:cNvPr id="0" name=""/>
        <dsp:cNvSpPr/>
      </dsp:nvSpPr>
      <dsp:spPr>
        <a:xfrm>
          <a:off x="4977" y="3267439"/>
          <a:ext cx="2545978" cy="564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Font typeface="Arial" panose="020B0604020202020204" pitchFamily="34" charset="0"/>
            <a:buNone/>
          </a:pPr>
          <a:r>
            <a:rPr lang="en-US" sz="1200" b="0" i="0" kern="1200"/>
            <a:t>Implement just-in-time (JIT) provisioning and deprovisioning of privileged accounts</a:t>
          </a:r>
        </a:p>
      </dsp:txBody>
      <dsp:txXfrm>
        <a:off x="4977" y="3267439"/>
        <a:ext cx="2545978" cy="564300"/>
      </dsp:txXfrm>
    </dsp:sp>
    <dsp:sp modelId="{B9DD8B04-B615-468B-8B0B-AA6977FD7EE9}">
      <dsp:nvSpPr>
        <dsp:cNvPr id="0" name=""/>
        <dsp:cNvSpPr/>
      </dsp:nvSpPr>
      <dsp:spPr>
        <a:xfrm>
          <a:off x="2550955" y="3267439"/>
          <a:ext cx="509195" cy="564300"/>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DBCF26-79E4-480C-9FC1-21F6DA820074}">
      <dsp:nvSpPr>
        <dsp:cNvPr id="0" name=""/>
        <dsp:cNvSpPr/>
      </dsp:nvSpPr>
      <dsp:spPr>
        <a:xfrm>
          <a:off x="3263829" y="3267439"/>
          <a:ext cx="6925060" cy="564300"/>
        </a:xfrm>
        <a:prstGeom prst="rect">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Ensure that privileged accounts are only created when needed</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Automatically remove privileges when no longer required</a:t>
          </a:r>
        </a:p>
      </dsp:txBody>
      <dsp:txXfrm>
        <a:off x="3263829" y="3267439"/>
        <a:ext cx="6925060" cy="564300"/>
      </dsp:txXfrm>
    </dsp:sp>
    <dsp:sp modelId="{DE247E75-2328-4F7A-BA76-66B471AC2D8D}">
      <dsp:nvSpPr>
        <dsp:cNvPr id="0" name=""/>
        <dsp:cNvSpPr/>
      </dsp:nvSpPr>
      <dsp:spPr>
        <a:xfrm>
          <a:off x="4977" y="3906263"/>
          <a:ext cx="2545978" cy="40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Font typeface="Arial" panose="020B0604020202020204" pitchFamily="34" charset="0"/>
            <a:buNone/>
          </a:pPr>
          <a:r>
            <a:rPr lang="en-US" sz="1200" b="0" i="0" kern="1200"/>
            <a:t>Monitor and analyze privileged activity</a:t>
          </a:r>
        </a:p>
      </dsp:txBody>
      <dsp:txXfrm>
        <a:off x="4977" y="3906263"/>
        <a:ext cx="2545978" cy="400950"/>
      </dsp:txXfrm>
    </dsp:sp>
    <dsp:sp modelId="{FEBBAFD0-7F4C-49E1-B89B-049DB3F6222C}">
      <dsp:nvSpPr>
        <dsp:cNvPr id="0" name=""/>
        <dsp:cNvSpPr/>
      </dsp:nvSpPr>
      <dsp:spPr>
        <a:xfrm>
          <a:off x="2550955" y="3874939"/>
          <a:ext cx="509195" cy="463598"/>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26BA815-73F0-492A-B9EF-7D6B1FD60B1C}">
      <dsp:nvSpPr>
        <dsp:cNvPr id="0" name=""/>
        <dsp:cNvSpPr/>
      </dsp:nvSpPr>
      <dsp:spPr>
        <a:xfrm>
          <a:off x="3263829" y="3874939"/>
          <a:ext cx="6925060" cy="463598"/>
        </a:xfrm>
        <a:prstGeom prst="rect">
          <a:avLst/>
        </a:prstGeom>
        <a:solidFill>
          <a:schemeClr val="accent3">
            <a:hueOff val="2108244"/>
            <a:satOff val="77778"/>
            <a:lumOff val="-1143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Use real-time monitoring and analytics to detect potential security threats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Implement alerts and automated response mechanisms to mitigate risk</a:t>
          </a:r>
        </a:p>
      </dsp:txBody>
      <dsp:txXfrm>
        <a:off x="3263829" y="3874939"/>
        <a:ext cx="6925060" cy="463598"/>
      </dsp:txXfrm>
    </dsp:sp>
    <dsp:sp modelId="{5427EDCA-9285-4E34-AC7D-FD429AB2EE2A}">
      <dsp:nvSpPr>
        <dsp:cNvPr id="0" name=""/>
        <dsp:cNvSpPr/>
      </dsp:nvSpPr>
      <dsp:spPr>
        <a:xfrm>
          <a:off x="4977" y="4413061"/>
          <a:ext cx="2545978" cy="40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Font typeface="Arial" panose="020B0604020202020204" pitchFamily="34" charset="0"/>
            <a:buNone/>
          </a:pPr>
          <a:r>
            <a:rPr lang="en-US" sz="1200" b="0" i="0" kern="1200"/>
            <a:t>Regularly assess and audit IAM and PAM solutions</a:t>
          </a:r>
        </a:p>
      </dsp:txBody>
      <dsp:txXfrm>
        <a:off x="4977" y="4413061"/>
        <a:ext cx="2545978" cy="400950"/>
      </dsp:txXfrm>
    </dsp:sp>
    <dsp:sp modelId="{4569B6BC-B73D-454D-B64D-F13F2ACFAED1}">
      <dsp:nvSpPr>
        <dsp:cNvPr id="0" name=""/>
        <dsp:cNvSpPr/>
      </dsp:nvSpPr>
      <dsp:spPr>
        <a:xfrm>
          <a:off x="2550955" y="4381737"/>
          <a:ext cx="509195" cy="463598"/>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67B502-BE56-4976-B4BB-57AF7EB4DAE2}">
      <dsp:nvSpPr>
        <dsp:cNvPr id="0" name=""/>
        <dsp:cNvSpPr/>
      </dsp:nvSpPr>
      <dsp:spPr>
        <a:xfrm>
          <a:off x="3263829" y="4381737"/>
          <a:ext cx="6925060" cy="463598"/>
        </a:xfrm>
        <a:prstGeom prst="rect">
          <a:avLst/>
        </a:prstGeom>
        <a:solidFill>
          <a:schemeClr val="accent3">
            <a:hueOff val="2409421"/>
            <a:satOff val="88889"/>
            <a:lumOff val="-130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Evaluate the effectiveness of IAM and PAM policies and procedures</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Identify areas of improvement and implement changes as necessary</a:t>
          </a:r>
        </a:p>
      </dsp:txBody>
      <dsp:txXfrm>
        <a:off x="3263829" y="4381737"/>
        <a:ext cx="6925060" cy="463598"/>
      </dsp:txXfrm>
    </dsp:sp>
    <dsp:sp modelId="{30C13E20-7F39-42FC-B0DD-EC56F0D2E28C}">
      <dsp:nvSpPr>
        <dsp:cNvPr id="0" name=""/>
        <dsp:cNvSpPr/>
      </dsp:nvSpPr>
      <dsp:spPr>
        <a:xfrm>
          <a:off x="4977" y="4919860"/>
          <a:ext cx="2545978" cy="400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30480" rIns="85344" bIns="30480" numCol="1" spcCol="1270" anchor="ctr" anchorCtr="0">
          <a:noAutofit/>
        </a:bodyPr>
        <a:lstStyle/>
        <a:p>
          <a:pPr marL="0" lvl="0" indent="0" algn="r" defTabSz="533400">
            <a:lnSpc>
              <a:spcPct val="90000"/>
            </a:lnSpc>
            <a:spcBef>
              <a:spcPct val="0"/>
            </a:spcBef>
            <a:spcAft>
              <a:spcPct val="35000"/>
            </a:spcAft>
            <a:buFont typeface="Arial" panose="020B0604020202020204" pitchFamily="34" charset="0"/>
            <a:buNone/>
          </a:pPr>
          <a:r>
            <a:rPr lang="en-US" sz="1200" b="0" i="0" kern="1200"/>
            <a:t>Provide regular training and awareness</a:t>
          </a:r>
        </a:p>
      </dsp:txBody>
      <dsp:txXfrm>
        <a:off x="4977" y="4919860"/>
        <a:ext cx="2545978" cy="400950"/>
      </dsp:txXfrm>
    </dsp:sp>
    <dsp:sp modelId="{CC8D95CF-DEF1-4544-961F-41B47B13621A}">
      <dsp:nvSpPr>
        <dsp:cNvPr id="0" name=""/>
        <dsp:cNvSpPr/>
      </dsp:nvSpPr>
      <dsp:spPr>
        <a:xfrm>
          <a:off x="2550955" y="4888536"/>
          <a:ext cx="509195" cy="463598"/>
        </a:xfrm>
        <a:prstGeom prst="leftBrace">
          <a:avLst>
            <a:gd name="adj1" fmla="val 35000"/>
            <a:gd name="adj2" fmla="val 5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580A30-5188-4485-8B2F-3B8C3A8C48E2}">
      <dsp:nvSpPr>
        <dsp:cNvPr id="0" name=""/>
        <dsp:cNvSpPr/>
      </dsp:nvSpPr>
      <dsp:spPr>
        <a:xfrm>
          <a:off x="3263829" y="4888536"/>
          <a:ext cx="6925060" cy="463598"/>
        </a:xfrm>
        <a:prstGeom prst="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Ensure all users and administrators understand the importance of IAM and PAM</a:t>
          </a:r>
        </a:p>
        <a:p>
          <a:pPr marL="114300" lvl="1" indent="-114300" algn="l" defTabSz="533400">
            <a:lnSpc>
              <a:spcPct val="90000"/>
            </a:lnSpc>
            <a:spcBef>
              <a:spcPct val="0"/>
            </a:spcBef>
            <a:spcAft>
              <a:spcPct val="15000"/>
            </a:spcAft>
            <a:buFont typeface="Arial" panose="020B0604020202020204" pitchFamily="34" charset="0"/>
            <a:buChar char="•"/>
          </a:pPr>
          <a:r>
            <a:rPr lang="en-US" sz="1200" b="0" i="0" kern="1200"/>
            <a:t>Foster a culture of security awareness and best practices.</a:t>
          </a:r>
        </a:p>
      </dsp:txBody>
      <dsp:txXfrm>
        <a:off x="3263829" y="4888536"/>
        <a:ext cx="6925060" cy="46359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3.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5.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6.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C902D4-2BD5-4BC2-A3FC-F3459D37BF43}" type="datetimeFigureOut">
              <a:rPr lang="en-IN" smtClean="0"/>
              <a:pPr/>
              <a:t>16-05-2023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54F170-194D-4CDC-B8FB-C8BCEC7CBEB9}" type="slidenum">
              <a:rPr lang="en-IN" smtClean="0"/>
              <a:pPr/>
              <a:t>‹#›</a:t>
            </a:fld>
            <a:endParaRPr lang="en-IN"/>
          </a:p>
        </p:txBody>
      </p:sp>
    </p:spTree>
    <p:extLst>
      <p:ext uri="{BB962C8B-B14F-4D97-AF65-F5344CB8AC3E}">
        <p14:creationId xmlns:p14="http://schemas.microsoft.com/office/powerpoint/2010/main" val="1262298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EBF0025-EF2F-4EFC-ABAC-05EF0E920539}" type="slidenum">
              <a:rPr lang="en-IN" smtClean="0"/>
              <a:t>2</a:t>
            </a:fld>
            <a:endParaRPr lang="en-IN"/>
          </a:p>
        </p:txBody>
      </p:sp>
    </p:spTree>
    <p:extLst>
      <p:ext uri="{BB962C8B-B14F-4D97-AF65-F5344CB8AC3E}">
        <p14:creationId xmlns:p14="http://schemas.microsoft.com/office/powerpoint/2010/main" val="639185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custDataLst>
              <p:tags r:id="rId1"/>
            </p:custDataLst>
          </p:nvPr>
        </p:nvSpPr>
        <p:spPr/>
        <p:txBody>
          <a:bodyPr/>
          <a:lstStyle/>
          <a:p>
            <a:endParaRPr lang="en-US"/>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8A35C88C-DAE5-4B10-A129-B86B4C8E5290}" type="slidenum">
              <a:rPr lang="en-US" smtClean="0"/>
              <a:pPr/>
              <a:t>3</a:t>
            </a:fld>
            <a:endParaRPr lang="en-US" dirty="0"/>
          </a:p>
        </p:txBody>
      </p:sp>
    </p:spTree>
    <p:extLst>
      <p:ext uri="{BB962C8B-B14F-4D97-AF65-F5344CB8AC3E}">
        <p14:creationId xmlns:p14="http://schemas.microsoft.com/office/powerpoint/2010/main" val="2780695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them this is a current access.</a:t>
            </a:r>
          </a:p>
        </p:txBody>
      </p:sp>
      <p:sp>
        <p:nvSpPr>
          <p:cNvPr id="4" name="Slide Number Placeholder 3"/>
          <p:cNvSpPr>
            <a:spLocks noGrp="1"/>
          </p:cNvSpPr>
          <p:nvPr>
            <p:ph type="sldNum" sz="quarter" idx="10"/>
          </p:nvPr>
        </p:nvSpPr>
        <p:spPr/>
        <p:txBody>
          <a:bodyPr/>
          <a:lstStyle/>
          <a:p>
            <a:fld id="{1513AC94-DDD8-4AC8-B45E-0D3E73231ACB}" type="slidenum">
              <a:rPr lang="en-US" smtClean="0"/>
              <a:t>18</a:t>
            </a:fld>
            <a:endParaRPr lang="en-US"/>
          </a:p>
        </p:txBody>
      </p:sp>
    </p:spTree>
    <p:extLst>
      <p:ext uri="{BB962C8B-B14F-4D97-AF65-F5344CB8AC3E}">
        <p14:creationId xmlns:p14="http://schemas.microsoft.com/office/powerpoint/2010/main" val="513078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87EFB-7EF2-405C-B638-A78DBF8B8B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AF4D655-6DA2-4A96-B3F6-BE2A892B15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CF9203E2-0165-4A5A-A2BE-F80F190804BF}"/>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5" name="Footer Placeholder 4">
            <a:extLst>
              <a:ext uri="{FF2B5EF4-FFF2-40B4-BE49-F238E27FC236}">
                <a16:creationId xmlns:a16="http://schemas.microsoft.com/office/drawing/2014/main" id="{A3CC3688-C0B9-402E-9C4C-7EDCA37C545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5D4D990-C46B-4EFB-BA0C-E3EA62E1B01D}"/>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4176875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6BCDE-04E9-4B8B-8D83-B6CE84DFCD8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8E40877-2CA4-4821-B558-2F04C36178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27D8321-2C65-452D-8C71-A9CDAEC87EE2}"/>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5" name="Footer Placeholder 4">
            <a:extLst>
              <a:ext uri="{FF2B5EF4-FFF2-40B4-BE49-F238E27FC236}">
                <a16:creationId xmlns:a16="http://schemas.microsoft.com/office/drawing/2014/main" id="{99EEA55D-0128-4E25-B248-450175CC2C5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A6F6BD9-096A-4C07-A524-7B73E26067C5}"/>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3072722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86A71C-F3CA-442D-8E49-55B274C2C83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95558F1-AF11-47C4-932B-25F80F0449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B306C39-E56F-4C87-919E-49591859A4DA}"/>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5" name="Footer Placeholder 4">
            <a:extLst>
              <a:ext uri="{FF2B5EF4-FFF2-40B4-BE49-F238E27FC236}">
                <a16:creationId xmlns:a16="http://schemas.microsoft.com/office/drawing/2014/main" id="{81216E65-9A3B-41CA-A6E2-21947AABF40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A8402BF-B541-44BB-A8CD-C6400ABD130F}"/>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6020861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13" name="Holder 2">
            <a:extLst>
              <a:ext uri="{FF2B5EF4-FFF2-40B4-BE49-F238E27FC236}">
                <a16:creationId xmlns:a16="http://schemas.microsoft.com/office/drawing/2014/main" id="{1193347F-EC6D-4136-951C-0CE01655B0D7}"/>
              </a:ext>
            </a:extLst>
          </p:cNvPr>
          <p:cNvSpPr>
            <a:spLocks noGrp="1"/>
          </p:cNvSpPr>
          <p:nvPr>
            <p:ph type="title"/>
          </p:nvPr>
        </p:nvSpPr>
        <p:spPr>
          <a:xfrm>
            <a:off x="640051" y="320793"/>
            <a:ext cx="11370520" cy="302840"/>
          </a:xfrm>
        </p:spPr>
        <p:txBody>
          <a:bodyPr lIns="0" tIns="0" rIns="0" bIns="0"/>
          <a:lstStyle>
            <a:lvl1pPr>
              <a:lnSpc>
                <a:spcPct val="80000"/>
              </a:lnSpc>
              <a:defRPr sz="2400" b="1" i="0">
                <a:solidFill>
                  <a:srgbClr val="2C2C8A"/>
                </a:solidFill>
                <a:latin typeface="Calibri Light" panose="020F0302020204030204" pitchFamily="34" charset="0"/>
                <a:cs typeface="Calibri Light" panose="020F0302020204030204" pitchFamily="34" charset="0"/>
              </a:defRPr>
            </a:lvl1pPr>
          </a:lstStyle>
          <a:p>
            <a:endParaRPr/>
          </a:p>
        </p:txBody>
      </p:sp>
    </p:spTree>
    <p:extLst>
      <p:ext uri="{BB962C8B-B14F-4D97-AF65-F5344CB8AC3E}">
        <p14:creationId xmlns:p14="http://schemas.microsoft.com/office/powerpoint/2010/main" val="26844297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F9203E2-0165-4A5A-A2BE-F80F190804BF}"/>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pic>
        <p:nvPicPr>
          <p:cNvPr id="7" name="Picture 2" descr="Cyber Security Services Provider | Managed Security Services">
            <a:extLst>
              <a:ext uri="{FF2B5EF4-FFF2-40B4-BE49-F238E27FC236}">
                <a16:creationId xmlns:a16="http://schemas.microsoft.com/office/drawing/2014/main" id="{B817E5D2-98A7-40A2-B4FD-9DBACD1824E7}"/>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036989" y="6429809"/>
            <a:ext cx="914401" cy="36576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54F533AB-36D0-4234-BA33-2EABD93191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96868" y="6418654"/>
            <a:ext cx="973638" cy="367315"/>
          </a:xfrm>
          <a:prstGeom prst="rect">
            <a:avLst/>
          </a:prstGeom>
        </p:spPr>
      </p:pic>
      <p:pic>
        <p:nvPicPr>
          <p:cNvPr id="2050" name="Picture 2" descr="One Identity announces CIEM - IT Security Guru">
            <a:extLst>
              <a:ext uri="{FF2B5EF4-FFF2-40B4-BE49-F238E27FC236}">
                <a16:creationId xmlns:a16="http://schemas.microsoft.com/office/drawing/2014/main" id="{76A34D24-EC09-4917-9934-93FC1CDF9DD2}"/>
              </a:ext>
            </a:extLst>
          </p:cNvPr>
          <p:cNvPicPr>
            <a:picLocks noChangeAspect="1" noChangeArrowheads="1"/>
          </p:cNvPicPr>
          <p:nvPr userDrawn="1"/>
        </p:nvPicPr>
        <p:blipFill rotWithShape="1">
          <a:blip r:embed="rId4" cstate="print">
            <a:extLst>
              <a:ext uri="{28A0092B-C50C-407E-A947-70E740481C1C}">
                <a14:useLocalDpi xmlns:a14="http://schemas.microsoft.com/office/drawing/2010/main" val="0"/>
              </a:ext>
            </a:extLst>
          </a:blip>
          <a:srcRect/>
          <a:stretch/>
        </p:blipFill>
        <p:spPr bwMode="auto">
          <a:xfrm>
            <a:off x="9448566" y="6482797"/>
            <a:ext cx="1470101" cy="259608"/>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Connector 10">
            <a:extLst>
              <a:ext uri="{FF2B5EF4-FFF2-40B4-BE49-F238E27FC236}">
                <a16:creationId xmlns:a16="http://schemas.microsoft.com/office/drawing/2014/main" id="{8CCC5B72-A1B4-4A73-A403-B4F04442CD84}"/>
              </a:ext>
            </a:extLst>
          </p:cNvPr>
          <p:cNvCxnSpPr/>
          <p:nvPr userDrawn="1"/>
        </p:nvCxnSpPr>
        <p:spPr>
          <a:xfrm>
            <a:off x="9392811" y="6445558"/>
            <a:ext cx="0" cy="352393"/>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FEABB69F-5E68-4FE7-AA77-AD1C09791FA7}"/>
              </a:ext>
            </a:extLst>
          </p:cNvPr>
          <p:cNvCxnSpPr/>
          <p:nvPr userDrawn="1"/>
        </p:nvCxnSpPr>
        <p:spPr>
          <a:xfrm>
            <a:off x="10950261" y="6441836"/>
            <a:ext cx="0" cy="35239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88737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C169B-FED3-40B9-8DD6-019A723B1D2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DCD833E-6961-4F4F-8C6F-8C153C67AD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85C14BF-8DC9-470C-82B6-3A183C7CCBB7}"/>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5" name="Footer Placeholder 4">
            <a:extLst>
              <a:ext uri="{FF2B5EF4-FFF2-40B4-BE49-F238E27FC236}">
                <a16:creationId xmlns:a16="http://schemas.microsoft.com/office/drawing/2014/main" id="{90740899-D936-4698-B827-DC9104F75EB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863AA16-6212-4624-92E9-551A81C22A1A}"/>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356077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4867C-2860-431A-9549-4C312A4B57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C2BC059-6E48-425E-88D8-085C2203ED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8D1E04-4058-4F5C-9517-6E4464408B24}"/>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5" name="Footer Placeholder 4">
            <a:extLst>
              <a:ext uri="{FF2B5EF4-FFF2-40B4-BE49-F238E27FC236}">
                <a16:creationId xmlns:a16="http://schemas.microsoft.com/office/drawing/2014/main" id="{B03BD367-A1EC-407D-B217-35ABBFB0089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9FD00BF-C256-4A7F-80CE-044EF5DA1898}"/>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264522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151CB-FE57-4AF8-B57F-714EE35EB09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ACA5708-CFDE-4578-B293-14C0FBB062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425A1DF-8570-46D4-B734-600D3A7D0C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EFFC5AAD-3D99-466F-BACF-CC6D4FA312BA}"/>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6" name="Footer Placeholder 5">
            <a:extLst>
              <a:ext uri="{FF2B5EF4-FFF2-40B4-BE49-F238E27FC236}">
                <a16:creationId xmlns:a16="http://schemas.microsoft.com/office/drawing/2014/main" id="{36294461-6D9A-4C74-90EF-A4D43EC678F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BDED92E-1F12-4627-975C-E9FA717209AA}"/>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3564416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CBF37-EC86-41AA-801C-949683E3D69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58C328D-93B3-4557-B192-97687AC123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A509B4-117D-47B2-97BF-08E1EE2A84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9F5095FF-18B1-4828-AB8B-422FDF3C5B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6F7FD8-97C7-4384-A19F-00BEDAEA3F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C3C59ED-EDD1-4CFD-908B-FFB424ED4E31}"/>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8" name="Footer Placeholder 7">
            <a:extLst>
              <a:ext uri="{FF2B5EF4-FFF2-40B4-BE49-F238E27FC236}">
                <a16:creationId xmlns:a16="http://schemas.microsoft.com/office/drawing/2014/main" id="{3EF64923-B190-4D69-B22F-020D4536B76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C936B8C-C1BA-445E-A2EC-9D3F56BF9948}"/>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177244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FC98B-EB6F-4EC4-9125-2C0879F5486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DE4834B-037C-4461-B4D0-CA9431150394}"/>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4" name="Footer Placeholder 3">
            <a:extLst>
              <a:ext uri="{FF2B5EF4-FFF2-40B4-BE49-F238E27FC236}">
                <a16:creationId xmlns:a16="http://schemas.microsoft.com/office/drawing/2014/main" id="{0C503A1A-B3AD-4D22-9903-720B20A36D1E}"/>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5D8042B-F5B8-4FA1-A18B-1EC5DEE89597}"/>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858727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5B05FB-74F2-4E07-9939-6D23F3F8D40D}"/>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3" name="Footer Placeholder 2">
            <a:extLst>
              <a:ext uri="{FF2B5EF4-FFF2-40B4-BE49-F238E27FC236}">
                <a16:creationId xmlns:a16="http://schemas.microsoft.com/office/drawing/2014/main" id="{7C44BE2D-F4FC-4E97-98D3-1558CF249B4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D9833ACC-A746-4C9F-B051-08B663B2EEF7}"/>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19547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CD377-7622-499D-9D0E-F27895C751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E3118DA-D885-4378-80F5-AD533F95C3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274FBAE-4124-4138-A186-005CBD69BE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0A5272-05AE-4D80-AAB5-4773E778900A}"/>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6" name="Footer Placeholder 5">
            <a:extLst>
              <a:ext uri="{FF2B5EF4-FFF2-40B4-BE49-F238E27FC236}">
                <a16:creationId xmlns:a16="http://schemas.microsoft.com/office/drawing/2014/main" id="{3555AEFE-B011-4261-AC97-4AF283EA82A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D1D794D-005B-460B-AAE8-9CF4CA685197}"/>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3477533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40977-2E4A-41D2-94C4-FAF96C0B76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2F20B7A-E4EB-4B51-8DFF-54B80A7250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8AEABE4-B6C3-4263-9661-14AF8A014D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4C0202-FB6C-4F77-931E-59A1221D5E6A}"/>
              </a:ext>
            </a:extLst>
          </p:cNvPr>
          <p:cNvSpPr>
            <a:spLocks noGrp="1"/>
          </p:cNvSpPr>
          <p:nvPr>
            <p:ph type="dt" sz="half" idx="10"/>
          </p:nvPr>
        </p:nvSpPr>
        <p:spPr/>
        <p:txBody>
          <a:bodyPr/>
          <a:lstStyle/>
          <a:p>
            <a:fld id="{8EF2AEA5-F4DC-4DFD-87AA-30228C970648}" type="datetimeFigureOut">
              <a:rPr lang="en-IN" smtClean="0"/>
              <a:pPr/>
              <a:t>16-05-2023</a:t>
            </a:fld>
            <a:endParaRPr lang="en-IN"/>
          </a:p>
        </p:txBody>
      </p:sp>
      <p:sp>
        <p:nvSpPr>
          <p:cNvPr id="6" name="Footer Placeholder 5">
            <a:extLst>
              <a:ext uri="{FF2B5EF4-FFF2-40B4-BE49-F238E27FC236}">
                <a16:creationId xmlns:a16="http://schemas.microsoft.com/office/drawing/2014/main" id="{0D7D71EF-8130-4400-B07E-DE77B5928B3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935E8DD-611B-4AAE-9A51-8FA824B08BAE}"/>
              </a:ext>
            </a:extLst>
          </p:cNvPr>
          <p:cNvSpPr>
            <a:spLocks noGrp="1"/>
          </p:cNvSpPr>
          <p:nvPr>
            <p:ph type="sldNum" sz="quarter" idx="12"/>
          </p:nvPr>
        </p:nvSpPr>
        <p:spPr/>
        <p:txBody>
          <a:bodyPr/>
          <a:lstStyle/>
          <a:p>
            <a:fld id="{2B4531FA-6133-4417-9E41-F7FDBC9E9C89}" type="slidenum">
              <a:rPr lang="en-IN" smtClean="0"/>
              <a:pPr/>
              <a:t>‹#›</a:t>
            </a:fld>
            <a:endParaRPr lang="en-IN"/>
          </a:p>
        </p:txBody>
      </p:sp>
    </p:spTree>
    <p:extLst>
      <p:ext uri="{BB962C8B-B14F-4D97-AF65-F5344CB8AC3E}">
        <p14:creationId xmlns:p14="http://schemas.microsoft.com/office/powerpoint/2010/main" val="3406951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249AD6-61D6-40BF-B064-A223D4BB7E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13D6BDE-EC8E-4CC7-B5A6-ABB6811A35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0609057-0A97-48EA-8C36-35858C337D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F2AEA5-F4DC-4DFD-87AA-30228C970648}" type="datetimeFigureOut">
              <a:rPr lang="en-IN" smtClean="0"/>
              <a:pPr/>
              <a:t>16-05-2023</a:t>
            </a:fld>
            <a:endParaRPr lang="en-IN"/>
          </a:p>
        </p:txBody>
      </p:sp>
      <p:sp>
        <p:nvSpPr>
          <p:cNvPr id="5" name="Footer Placeholder 4">
            <a:extLst>
              <a:ext uri="{FF2B5EF4-FFF2-40B4-BE49-F238E27FC236}">
                <a16:creationId xmlns:a16="http://schemas.microsoft.com/office/drawing/2014/main" id="{43180770-DA0B-46ED-93C2-F1413AAAE6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6720A0D-3393-4AAE-93D9-5031C33FDE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4531FA-6133-4417-9E41-F7FDBC9E9C89}" type="slidenum">
              <a:rPr lang="en-IN" smtClean="0"/>
              <a:pPr/>
              <a:t>‹#›</a:t>
            </a:fld>
            <a:endParaRPr lang="en-IN"/>
          </a:p>
        </p:txBody>
      </p:sp>
    </p:spTree>
    <p:extLst>
      <p:ext uri="{BB962C8B-B14F-4D97-AF65-F5344CB8AC3E}">
        <p14:creationId xmlns:p14="http://schemas.microsoft.com/office/powerpoint/2010/main" val="3524541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jpeg"/><Relationship Id="rId4" Type="http://schemas.openxmlformats.org/officeDocument/2006/relationships/image" Target="../media/image14.png"/><Relationship Id="rId9" Type="http://schemas.openxmlformats.org/officeDocument/2006/relationships/image" Target="../media/image19.png"/></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D58A-B01E-BC3C-F804-329FC78DD20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0CF6222-D9AD-F519-1D78-901049500BE6}"/>
              </a:ext>
            </a:extLst>
          </p:cNvPr>
          <p:cNvSpPr>
            <a:spLocks noGrp="1"/>
          </p:cNvSpPr>
          <p:nvPr>
            <p:ph idx="1"/>
          </p:nvPr>
        </p:nvSpPr>
        <p:spPr/>
        <p:txBody>
          <a:bodyPr/>
          <a:lstStyle/>
          <a:p>
            <a:endParaRPr lang="en-IN"/>
          </a:p>
        </p:txBody>
      </p:sp>
      <p:sp>
        <p:nvSpPr>
          <p:cNvPr id="4" name="Rectangle 3">
            <a:extLst>
              <a:ext uri="{FF2B5EF4-FFF2-40B4-BE49-F238E27FC236}">
                <a16:creationId xmlns:a16="http://schemas.microsoft.com/office/drawing/2014/main" id="{50F38010-D6EA-8A12-22C9-FA5EFEA05550}"/>
              </a:ext>
            </a:extLst>
          </p:cNvPr>
          <p:cNvSpPr/>
          <p:nvPr/>
        </p:nvSpPr>
        <p:spPr>
          <a:xfrm>
            <a:off x="-393576" y="0"/>
            <a:ext cx="12825185" cy="8444813"/>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E">
              <a:solidFill>
                <a:srgbClr val="242428"/>
              </a:solidFill>
            </a:endParaRPr>
          </a:p>
        </p:txBody>
      </p:sp>
      <p:sp>
        <p:nvSpPr>
          <p:cNvPr id="6" name="TextBox 5">
            <a:extLst>
              <a:ext uri="{FF2B5EF4-FFF2-40B4-BE49-F238E27FC236}">
                <a16:creationId xmlns:a16="http://schemas.microsoft.com/office/drawing/2014/main" id="{0E1021B2-5F2F-3502-D482-4B4C00592463}"/>
              </a:ext>
            </a:extLst>
          </p:cNvPr>
          <p:cNvSpPr txBox="1"/>
          <p:nvPr/>
        </p:nvSpPr>
        <p:spPr>
          <a:xfrm>
            <a:off x="557401" y="2289264"/>
            <a:ext cx="8109134" cy="1986185"/>
          </a:xfrm>
          <a:prstGeom prst="rect">
            <a:avLst/>
          </a:prstGeom>
          <a:noFill/>
        </p:spPr>
        <p:txBody>
          <a:bodyPr wrap="square">
            <a:spAutoFit/>
          </a:bodyPr>
          <a:lstStyle/>
          <a:p>
            <a:pPr>
              <a:lnSpc>
                <a:spcPct val="150000"/>
              </a:lnSpc>
            </a:pPr>
            <a:r>
              <a:rPr lang="en-US" sz="3200" dirty="0">
                <a:solidFill>
                  <a:schemeClr val="bg1"/>
                </a:solidFill>
                <a:latin typeface="Fira Sans SemiBold" panose="020B0603050000020004" pitchFamily="34" charset="0"/>
              </a:rPr>
              <a:t>Workshop – IAM and PAM</a:t>
            </a:r>
          </a:p>
          <a:p>
            <a:pPr>
              <a:lnSpc>
                <a:spcPct val="150000"/>
              </a:lnSpc>
            </a:pPr>
            <a:endParaRPr lang="en-US" sz="3200" baseline="30000" dirty="0">
              <a:solidFill>
                <a:schemeClr val="bg1"/>
              </a:solidFill>
              <a:latin typeface="Fira Sans SemiBold" panose="020B0603050000020004" pitchFamily="34" charset="0"/>
            </a:endParaRPr>
          </a:p>
          <a:p>
            <a:pPr>
              <a:lnSpc>
                <a:spcPct val="150000"/>
              </a:lnSpc>
            </a:pPr>
            <a:r>
              <a:rPr lang="en-US" sz="3200" baseline="30000" dirty="0">
                <a:solidFill>
                  <a:schemeClr val="bg1"/>
                </a:solidFill>
                <a:latin typeface="Fira Sans SemiBold" panose="020B0603050000020004" pitchFamily="34" charset="0"/>
              </a:rPr>
              <a:t>15th May 2023</a:t>
            </a:r>
            <a:endParaRPr lang="en-US" dirty="0">
              <a:solidFill>
                <a:schemeClr val="bg1"/>
              </a:solidFill>
              <a:latin typeface="Fira Sans SemiBold" panose="020B0603050000020004" pitchFamily="34" charset="0"/>
            </a:endParaRPr>
          </a:p>
        </p:txBody>
      </p:sp>
      <p:pic>
        <p:nvPicPr>
          <p:cNvPr id="7" name="Graphic 6">
            <a:extLst>
              <a:ext uri="{FF2B5EF4-FFF2-40B4-BE49-F238E27FC236}">
                <a16:creationId xmlns:a16="http://schemas.microsoft.com/office/drawing/2014/main" id="{076EDBDF-AC78-869F-9B73-258D226B95B7}"/>
              </a:ext>
            </a:extLst>
          </p:cNvPr>
          <p:cNvPicPr>
            <a:picLocks noChangeAspect="1"/>
          </p:cNvPicPr>
          <p:nvPr/>
        </p:nvPicPr>
        <p:blipFill>
          <a:blip r:embed="rId2" cstate="print">
            <a:extLst>
              <a:ext uri="{96DAC541-7B7A-43D3-8B79-37D633B846F1}">
                <asvg:svgBlip xmlns:asvg="http://schemas.microsoft.com/office/drawing/2016/SVG/main" r:embed="rId3"/>
              </a:ext>
            </a:extLst>
          </a:blip>
          <a:stretch>
            <a:fillRect/>
          </a:stretch>
        </p:blipFill>
        <p:spPr>
          <a:xfrm>
            <a:off x="9085635" y="0"/>
            <a:ext cx="3106366" cy="6859363"/>
          </a:xfrm>
          <a:prstGeom prst="rect">
            <a:avLst/>
          </a:prstGeom>
        </p:spPr>
      </p:pic>
      <p:pic>
        <p:nvPicPr>
          <p:cNvPr id="9" name="Picture 2" descr="Cyber Security Services Provider | Managed Security Services">
            <a:extLst>
              <a:ext uri="{FF2B5EF4-FFF2-40B4-BE49-F238E27FC236}">
                <a16:creationId xmlns:a16="http://schemas.microsoft.com/office/drawing/2014/main" id="{BBFD9394-65CC-8C3F-3DB7-8AED1EEF39CD}"/>
              </a:ext>
            </a:extLst>
          </p:cNvPr>
          <p:cNvPicPr>
            <a:picLocks noChangeAspect="1" noChangeArrowheads="1"/>
          </p:cNvPicPr>
          <p:nvPr/>
        </p:nvPicPr>
        <p:blipFill>
          <a:blip r:embed="rId4" cstate="print">
            <a:duotone>
              <a:schemeClr val="bg2">
                <a:shade val="45000"/>
                <a:satMod val="135000"/>
              </a:schemeClr>
              <a:prstClr val="white"/>
            </a:duotone>
            <a:extLst>
              <a:ext uri="{BEBA8EAE-BF5A-486C-A8C5-ECC9F3942E4B}">
                <a14:imgProps xmlns:a14="http://schemas.microsoft.com/office/drawing/2010/main">
                  <a14:imgLayer r:embed="rId5">
                    <a14:imgEffect>
                      <a14:colorTemperature colorTemp="5300"/>
                    </a14:imgEffect>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9085634" y="5535072"/>
            <a:ext cx="2732320" cy="1092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3284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Light" panose="020F0302020204030204"/>
                <a:ea typeface="+mj-ea"/>
                <a:cs typeface="+mj-cs"/>
              </a:rPr>
              <a:t>Benefits of Strong IAM Pro</a:t>
            </a:r>
            <a:r>
              <a:rPr lang="en-US" sz="3200" dirty="0">
                <a:solidFill>
                  <a:prstClr val="white"/>
                </a:solidFill>
                <a:latin typeface="Calibri Light" panose="020F0302020204030204"/>
              </a:rPr>
              <a:t>gram</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a:extLst>
              <a:ext uri="{FF2B5EF4-FFF2-40B4-BE49-F238E27FC236}">
                <a16:creationId xmlns:a16="http://schemas.microsoft.com/office/drawing/2014/main" id="{411B0CA7-15BD-8910-904E-AD50FD873B30}"/>
              </a:ext>
            </a:extLst>
          </p:cNvPr>
          <p:cNvGraphicFramePr/>
          <p:nvPr>
            <p:extLst>
              <p:ext uri="{D42A27DB-BD31-4B8C-83A1-F6EECF244321}">
                <p14:modId xmlns:p14="http://schemas.microsoft.com/office/powerpoint/2010/main" val="3972531765"/>
              </p:ext>
            </p:extLst>
          </p:nvPr>
        </p:nvGraphicFramePr>
        <p:xfrm>
          <a:off x="826558" y="1074061"/>
          <a:ext cx="9643533" cy="58551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86622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0" y="0"/>
            <a:ext cx="12192000" cy="6929022"/>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E">
              <a:solidFill>
                <a:srgbClr val="242428"/>
              </a:solidFill>
            </a:endParaRPr>
          </a:p>
        </p:txBody>
      </p:sp>
      <p:pic>
        <p:nvPicPr>
          <p:cNvPr id="5" name="Graphic 4">
            <a:extLst>
              <a:ext uri="{FF2B5EF4-FFF2-40B4-BE49-F238E27FC236}">
                <a16:creationId xmlns:a16="http://schemas.microsoft.com/office/drawing/2014/main" id="{27051D1C-3A1F-4610-A859-4B152CE0CDD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85635" y="0"/>
            <a:ext cx="3106366" cy="6859363"/>
          </a:xfrm>
          <a:prstGeom prst="rect">
            <a:avLst/>
          </a:prstGeom>
        </p:spPr>
      </p:pic>
      <p:sp>
        <p:nvSpPr>
          <p:cNvPr id="6" name="Rectangle 5">
            <a:extLst>
              <a:ext uri="{FF2B5EF4-FFF2-40B4-BE49-F238E27FC236}">
                <a16:creationId xmlns:a16="http://schemas.microsoft.com/office/drawing/2014/main" id="{9518804D-8B84-8210-73BE-E8BD774F7972}"/>
              </a:ext>
            </a:extLst>
          </p:cNvPr>
          <p:cNvSpPr/>
          <p:nvPr/>
        </p:nvSpPr>
        <p:spPr>
          <a:xfrm flipH="1">
            <a:off x="-1" y="-1363"/>
            <a:ext cx="3793068" cy="6929022"/>
          </a:xfrm>
          <a:prstGeom prst="rect">
            <a:avLst/>
          </a:prstGeom>
          <a:gradFill flip="none" rotWithShape="1">
            <a:gsLst>
              <a:gs pos="40000">
                <a:schemeClr val="bg1">
                  <a:alpha val="89000"/>
                </a:schemeClr>
              </a:gs>
              <a:gs pos="4000">
                <a:schemeClr val="bg1">
                  <a:alpha val="0"/>
                </a:schemeClr>
              </a:gs>
              <a:gs pos="68122">
                <a:srgbClr val="FFFFFF"/>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3286A48-0942-6A3B-616F-733C23424CB1}"/>
              </a:ext>
            </a:extLst>
          </p:cNvPr>
          <p:cNvSpPr txBox="1"/>
          <p:nvPr/>
        </p:nvSpPr>
        <p:spPr>
          <a:xfrm>
            <a:off x="3972728" y="2414227"/>
            <a:ext cx="4933245" cy="920830"/>
          </a:xfrm>
          <a:prstGeom prst="rect">
            <a:avLst/>
          </a:prstGeom>
          <a:noFill/>
        </p:spPr>
        <p:txBody>
          <a:bodyPr wrap="square">
            <a:spAutoFit/>
          </a:bodyPr>
          <a:lstStyle/>
          <a:p>
            <a:pPr algn="r">
              <a:lnSpc>
                <a:spcPct val="150000"/>
              </a:lnSpc>
            </a:pPr>
            <a:r>
              <a:rPr lang="en-GB" sz="4000" dirty="0">
                <a:solidFill>
                  <a:schemeClr val="bg1"/>
                </a:solidFill>
                <a:latin typeface="Fira Sans SemiBold" panose="020B0603050000020004" pitchFamily="34" charset="0"/>
              </a:rPr>
              <a:t>PAM Fundamentals</a:t>
            </a:r>
            <a:endParaRPr lang="en-US" sz="4000" dirty="0">
              <a:solidFill>
                <a:schemeClr val="bg1"/>
              </a:solidFill>
              <a:latin typeface="Fira Sans Bold" panose="020B0803050000020004" pitchFamily="34" charset="0"/>
              <a:ea typeface="Inter" panose="020B0502030000000004" pitchFamily="34" charset="0"/>
            </a:endParaRPr>
          </a:p>
        </p:txBody>
      </p:sp>
      <p:pic>
        <p:nvPicPr>
          <p:cNvPr id="7" name="Picture 2" descr="Cyber Security Services Provider | Managed Security Services">
            <a:extLst>
              <a:ext uri="{FF2B5EF4-FFF2-40B4-BE49-F238E27FC236}">
                <a16:creationId xmlns:a16="http://schemas.microsoft.com/office/drawing/2014/main" id="{1CD221AC-5776-4F5C-9EBC-DE5E431512C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7455" y="3595137"/>
            <a:ext cx="1319159" cy="527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0003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Definition of PAM</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a:extLst>
              <a:ext uri="{FF2B5EF4-FFF2-40B4-BE49-F238E27FC236}">
                <a16:creationId xmlns:a16="http://schemas.microsoft.com/office/drawing/2014/main" id="{C4BC655A-8A59-02A7-DAA2-BC78A981C218}"/>
              </a:ext>
            </a:extLst>
          </p:cNvPr>
          <p:cNvGraphicFramePr/>
          <p:nvPr>
            <p:extLst>
              <p:ext uri="{D42A27DB-BD31-4B8C-83A1-F6EECF244321}">
                <p14:modId xmlns:p14="http://schemas.microsoft.com/office/powerpoint/2010/main" val="2819961203"/>
              </p:ext>
            </p:extLst>
          </p:nvPr>
        </p:nvGraphicFramePr>
        <p:xfrm>
          <a:off x="6608046" y="1014097"/>
          <a:ext cx="5583954" cy="37226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CD5F1ABA-866A-B0D9-4753-BE101DC45BEB}"/>
              </a:ext>
            </a:extLst>
          </p:cNvPr>
          <p:cNvSpPr txBox="1"/>
          <p:nvPr/>
        </p:nvSpPr>
        <p:spPr>
          <a:xfrm>
            <a:off x="434975" y="1419635"/>
            <a:ext cx="6752406" cy="1754326"/>
          </a:xfrm>
          <a:prstGeom prst="rect">
            <a:avLst/>
          </a:prstGeom>
          <a:noFill/>
        </p:spPr>
        <p:txBody>
          <a:bodyPr wrap="square" rtlCol="0">
            <a:spAutoFit/>
          </a:bodyPr>
          <a:lstStyle/>
          <a:p>
            <a:r>
              <a:rPr lang="en-US" dirty="0">
                <a:solidFill>
                  <a:srgbClr val="E95420"/>
                </a:solidFill>
              </a:rPr>
              <a:t>What is PAM:</a:t>
            </a:r>
          </a:p>
          <a:p>
            <a:pPr marL="285750" indent="-285750">
              <a:buFont typeface="Arial" panose="020B0604020202020204" pitchFamily="34" charset="0"/>
              <a:buChar char="•"/>
            </a:pPr>
            <a:r>
              <a:rPr lang="en-US" dirty="0">
                <a:solidFill>
                  <a:schemeClr val="tx1">
                    <a:lumMod val="50000"/>
                    <a:lumOff val="50000"/>
                  </a:schemeClr>
                </a:solidFill>
              </a:rPr>
              <a:t>PAM secures privileged accounts.</a:t>
            </a:r>
          </a:p>
          <a:p>
            <a:pPr marL="285750" indent="-285750">
              <a:buFont typeface="Arial" panose="020B0604020202020204" pitchFamily="34" charset="0"/>
              <a:buChar char="•"/>
            </a:pPr>
            <a:r>
              <a:rPr lang="en-US" dirty="0">
                <a:solidFill>
                  <a:schemeClr val="tx1">
                    <a:lumMod val="50000"/>
                    <a:lumOff val="50000"/>
                  </a:schemeClr>
                </a:solidFill>
              </a:rPr>
              <a:t>PAM controls access and enforces policies related </a:t>
            </a:r>
            <a:r>
              <a:rPr lang="en-US">
                <a:solidFill>
                  <a:schemeClr val="tx1">
                    <a:lumMod val="50000"/>
                    <a:lumOff val="50000"/>
                  </a:schemeClr>
                </a:solidFill>
              </a:rPr>
              <a:t>to privilege </a:t>
            </a:r>
            <a:r>
              <a:rPr lang="en-US" dirty="0">
                <a:solidFill>
                  <a:schemeClr val="tx1">
                    <a:lumMod val="50000"/>
                    <a:lumOff val="50000"/>
                  </a:schemeClr>
                </a:solidFill>
              </a:rPr>
              <a:t>access.</a:t>
            </a:r>
          </a:p>
          <a:p>
            <a:pPr marL="285750" indent="-285750">
              <a:buFont typeface="Arial" panose="020B0604020202020204" pitchFamily="34" charset="0"/>
              <a:buChar char="•"/>
            </a:pPr>
            <a:r>
              <a:rPr lang="en-US" dirty="0">
                <a:solidFill>
                  <a:schemeClr val="tx1">
                    <a:lumMod val="50000"/>
                    <a:lumOff val="50000"/>
                  </a:schemeClr>
                </a:solidFill>
              </a:rPr>
              <a:t>PAM automates management of privileged accounts.</a:t>
            </a:r>
          </a:p>
          <a:p>
            <a:pPr marL="285750" indent="-285750">
              <a:buFont typeface="Arial" panose="020B0604020202020204" pitchFamily="34" charset="0"/>
              <a:buChar char="•"/>
            </a:pPr>
            <a:r>
              <a:rPr lang="en-US" dirty="0">
                <a:solidFill>
                  <a:schemeClr val="tx1">
                    <a:lumMod val="50000"/>
                    <a:lumOff val="50000"/>
                  </a:schemeClr>
                </a:solidFill>
              </a:rPr>
              <a:t>PAM reduces security risks.</a:t>
            </a:r>
          </a:p>
        </p:txBody>
      </p:sp>
      <p:sp>
        <p:nvSpPr>
          <p:cNvPr id="8" name="TextBox 7">
            <a:extLst>
              <a:ext uri="{FF2B5EF4-FFF2-40B4-BE49-F238E27FC236}">
                <a16:creationId xmlns:a16="http://schemas.microsoft.com/office/drawing/2014/main" id="{1965190F-67EB-D95E-0927-3B35E4608A1A}"/>
              </a:ext>
            </a:extLst>
          </p:cNvPr>
          <p:cNvSpPr txBox="1"/>
          <p:nvPr/>
        </p:nvSpPr>
        <p:spPr>
          <a:xfrm>
            <a:off x="434975" y="3390271"/>
            <a:ext cx="6752406" cy="369332"/>
          </a:xfrm>
          <a:prstGeom prst="rect">
            <a:avLst/>
          </a:prstGeom>
          <a:noFill/>
        </p:spPr>
        <p:txBody>
          <a:bodyPr wrap="square" rtlCol="0">
            <a:spAutoFit/>
          </a:bodyPr>
          <a:lstStyle/>
          <a:p>
            <a:r>
              <a:rPr lang="en-US" dirty="0">
                <a:solidFill>
                  <a:srgbClr val="77216F"/>
                </a:solidFill>
              </a:rPr>
              <a:t>“Stay in control of your organization's most valuable assets”</a:t>
            </a:r>
          </a:p>
        </p:txBody>
      </p:sp>
      <p:sp>
        <p:nvSpPr>
          <p:cNvPr id="9" name="TextBox 8">
            <a:extLst>
              <a:ext uri="{FF2B5EF4-FFF2-40B4-BE49-F238E27FC236}">
                <a16:creationId xmlns:a16="http://schemas.microsoft.com/office/drawing/2014/main" id="{5F33DE53-68C5-DB40-5365-5CFBA1318569}"/>
              </a:ext>
            </a:extLst>
          </p:cNvPr>
          <p:cNvSpPr txBox="1"/>
          <p:nvPr/>
        </p:nvSpPr>
        <p:spPr>
          <a:xfrm>
            <a:off x="434975" y="3759603"/>
            <a:ext cx="6752406" cy="646331"/>
          </a:xfrm>
          <a:prstGeom prst="rect">
            <a:avLst/>
          </a:prstGeom>
          <a:noFill/>
        </p:spPr>
        <p:txBody>
          <a:bodyPr wrap="square" rtlCol="0">
            <a:spAutoFit/>
          </a:bodyPr>
          <a:lstStyle/>
          <a:p>
            <a:r>
              <a:rPr lang="en-US" dirty="0">
                <a:solidFill>
                  <a:srgbClr val="77216F"/>
                </a:solidFill>
              </a:rPr>
              <a:t>“Fortify your security defenses by locking down your most powerful accounts and assets with Privileged Access Management (PAM).”</a:t>
            </a:r>
          </a:p>
        </p:txBody>
      </p:sp>
      <p:sp>
        <p:nvSpPr>
          <p:cNvPr id="10" name="TextBox 9">
            <a:extLst>
              <a:ext uri="{FF2B5EF4-FFF2-40B4-BE49-F238E27FC236}">
                <a16:creationId xmlns:a16="http://schemas.microsoft.com/office/drawing/2014/main" id="{6BB64651-D4B7-3EA0-3451-D27588A2B029}"/>
              </a:ext>
            </a:extLst>
          </p:cNvPr>
          <p:cNvSpPr txBox="1"/>
          <p:nvPr/>
        </p:nvSpPr>
        <p:spPr>
          <a:xfrm>
            <a:off x="434975" y="4844665"/>
            <a:ext cx="11422728" cy="646331"/>
          </a:xfrm>
          <a:prstGeom prst="rect">
            <a:avLst/>
          </a:prstGeom>
          <a:noFill/>
        </p:spPr>
        <p:txBody>
          <a:bodyPr wrap="square" rtlCol="0">
            <a:spAutoFit/>
          </a:bodyPr>
          <a:lstStyle/>
          <a:p>
            <a:r>
              <a:rPr lang="en-US" dirty="0">
                <a:solidFill>
                  <a:schemeClr val="tx1">
                    <a:lumMod val="50000"/>
                    <a:lumOff val="50000"/>
                  </a:schemeClr>
                </a:solidFill>
              </a:rPr>
              <a:t>PAM follow the methodology where it involves all </a:t>
            </a:r>
            <a:r>
              <a:rPr lang="en-US" b="1" dirty="0">
                <a:solidFill>
                  <a:schemeClr val="tx1">
                    <a:lumMod val="50000"/>
                    <a:lumOff val="50000"/>
                  </a:schemeClr>
                </a:solidFill>
              </a:rPr>
              <a:t>people</a:t>
            </a:r>
            <a:r>
              <a:rPr lang="en-US" dirty="0">
                <a:solidFill>
                  <a:schemeClr val="tx1">
                    <a:lumMod val="50000"/>
                    <a:lumOff val="50000"/>
                  </a:schemeClr>
                </a:solidFill>
              </a:rPr>
              <a:t>, </a:t>
            </a:r>
            <a:r>
              <a:rPr lang="en-US" b="1" dirty="0">
                <a:solidFill>
                  <a:schemeClr val="tx1">
                    <a:lumMod val="50000"/>
                    <a:lumOff val="50000"/>
                  </a:schemeClr>
                </a:solidFill>
              </a:rPr>
              <a:t>processes </a:t>
            </a:r>
            <a:r>
              <a:rPr lang="en-US" dirty="0">
                <a:solidFill>
                  <a:schemeClr val="tx1">
                    <a:lumMod val="50000"/>
                    <a:lumOff val="50000"/>
                  </a:schemeClr>
                </a:solidFill>
              </a:rPr>
              <a:t>and</a:t>
            </a:r>
            <a:r>
              <a:rPr lang="en-US" b="1" dirty="0">
                <a:solidFill>
                  <a:schemeClr val="tx1">
                    <a:lumMod val="50000"/>
                    <a:lumOff val="50000"/>
                  </a:schemeClr>
                </a:solidFill>
              </a:rPr>
              <a:t> technology </a:t>
            </a:r>
            <a:r>
              <a:rPr lang="en-US" dirty="0">
                <a:solidFill>
                  <a:schemeClr val="tx1">
                    <a:lumMod val="50000"/>
                    <a:lumOff val="50000"/>
                  </a:schemeClr>
                </a:solidFill>
              </a:rPr>
              <a:t>same</a:t>
            </a:r>
            <a:r>
              <a:rPr lang="en-US" b="1" dirty="0">
                <a:solidFill>
                  <a:schemeClr val="tx1">
                    <a:lumMod val="50000"/>
                    <a:lumOff val="50000"/>
                  </a:schemeClr>
                </a:solidFill>
              </a:rPr>
              <a:t> </a:t>
            </a:r>
            <a:r>
              <a:rPr lang="en-US" dirty="0">
                <a:solidFill>
                  <a:schemeClr val="tx1">
                    <a:lumMod val="50000"/>
                    <a:lumOff val="50000"/>
                  </a:schemeClr>
                </a:solidFill>
              </a:rPr>
              <a:t>as IAM, however it places a greater emphasis on the </a:t>
            </a:r>
            <a:r>
              <a:rPr lang="en-US" b="1" dirty="0">
                <a:solidFill>
                  <a:schemeClr val="tx1">
                    <a:lumMod val="50000"/>
                    <a:lumOff val="50000"/>
                  </a:schemeClr>
                </a:solidFill>
              </a:rPr>
              <a:t>technology</a:t>
            </a:r>
            <a:r>
              <a:rPr lang="en-US" dirty="0">
                <a:solidFill>
                  <a:schemeClr val="tx1">
                    <a:lumMod val="50000"/>
                    <a:lumOff val="50000"/>
                  </a:schemeClr>
                </a:solidFill>
              </a:rPr>
              <a:t> aspect due to the criticality of securing privileged access.</a:t>
            </a:r>
          </a:p>
        </p:txBody>
      </p:sp>
    </p:spTree>
    <p:extLst>
      <p:ext uri="{BB962C8B-B14F-4D97-AF65-F5344CB8AC3E}">
        <p14:creationId xmlns:p14="http://schemas.microsoft.com/office/powerpoint/2010/main" val="3409437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graphicEl>
                                              <a:dgm id="{5AB01901-EBCE-4F4E-B29A-E2F4168FC215}"/>
                                            </p:graphicEl>
                                          </p:spTgt>
                                        </p:tgtEl>
                                        <p:attrNameLst>
                                          <p:attrName>style.visibility</p:attrName>
                                        </p:attrNameLst>
                                      </p:cBhvr>
                                      <p:to>
                                        <p:strVal val="visible"/>
                                      </p:to>
                                    </p:set>
                                    <p:animEffect transition="in" filter="fade">
                                      <p:cBhvr>
                                        <p:cTn id="30" dur="500"/>
                                        <p:tgtEl>
                                          <p:spTgt spid="3">
                                            <p:graphicEl>
                                              <a:dgm id="{5AB01901-EBCE-4F4E-B29A-E2F4168FC215}"/>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graphicEl>
                                              <a:dgm id="{847CF3DD-4778-4D36-B44D-619784D04AF8}"/>
                                            </p:graphicEl>
                                          </p:spTgt>
                                        </p:tgtEl>
                                        <p:attrNameLst>
                                          <p:attrName>style.visibility</p:attrName>
                                        </p:attrNameLst>
                                      </p:cBhvr>
                                      <p:to>
                                        <p:strVal val="visible"/>
                                      </p:to>
                                    </p:set>
                                    <p:animEffect transition="in" filter="fade">
                                      <p:cBhvr>
                                        <p:cTn id="35" dur="500"/>
                                        <p:tgtEl>
                                          <p:spTgt spid="3">
                                            <p:graphicEl>
                                              <a:dgm id="{847CF3DD-4778-4D36-B44D-619784D04AF8}"/>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graphicEl>
                                              <a:dgm id="{08C8B64E-9A41-4613-BA24-DA4E2C275D04}"/>
                                            </p:graphicEl>
                                          </p:spTgt>
                                        </p:tgtEl>
                                        <p:attrNameLst>
                                          <p:attrName>style.visibility</p:attrName>
                                        </p:attrNameLst>
                                      </p:cBhvr>
                                      <p:to>
                                        <p:strVal val="visible"/>
                                      </p:to>
                                    </p:set>
                                    <p:animEffect transition="in" filter="fade">
                                      <p:cBhvr>
                                        <p:cTn id="40" dur="500"/>
                                        <p:tgtEl>
                                          <p:spTgt spid="3">
                                            <p:graphicEl>
                                              <a:dgm id="{08C8B64E-9A41-4613-BA24-DA4E2C275D04}"/>
                                            </p:graphic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P spid="5" grpId="0" build="p"/>
      <p:bldP spid="8"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Components of PAM</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Diagram 1">
            <a:extLst>
              <a:ext uri="{FF2B5EF4-FFF2-40B4-BE49-F238E27FC236}">
                <a16:creationId xmlns:a16="http://schemas.microsoft.com/office/drawing/2014/main" id="{C8E24DFD-56CC-AE7A-368A-750444FDE9D0}"/>
              </a:ext>
            </a:extLst>
          </p:cNvPr>
          <p:cNvGraphicFramePr/>
          <p:nvPr>
            <p:extLst>
              <p:ext uri="{D42A27DB-BD31-4B8C-83A1-F6EECF244321}">
                <p14:modId xmlns:p14="http://schemas.microsoft.com/office/powerpoint/2010/main" val="351191587"/>
              </p:ext>
            </p:extLst>
          </p:nvPr>
        </p:nvGraphicFramePr>
        <p:xfrm>
          <a:off x="2992313" y="1105902"/>
          <a:ext cx="7049154" cy="52102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6246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2155AD10-0E52-4EAA-AE31-80EAD75DB53D}"/>
                                            </p:graphicEl>
                                          </p:spTgt>
                                        </p:tgtEl>
                                        <p:attrNameLst>
                                          <p:attrName>style.visibility</p:attrName>
                                        </p:attrNameLst>
                                      </p:cBhvr>
                                      <p:to>
                                        <p:strVal val="visible"/>
                                      </p:to>
                                    </p:set>
                                    <p:animEffect transition="in" filter="fade">
                                      <p:cBhvr>
                                        <p:cTn id="7" dur="500"/>
                                        <p:tgtEl>
                                          <p:spTgt spid="2">
                                            <p:graphicEl>
                                              <a:dgm id="{2155AD10-0E52-4EAA-AE31-80EAD75DB53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graphicEl>
                                              <a:dgm id="{94BC7722-BCCE-430A-84E0-CAE96D26E937}"/>
                                            </p:graphicEl>
                                          </p:spTgt>
                                        </p:tgtEl>
                                        <p:attrNameLst>
                                          <p:attrName>style.visibility</p:attrName>
                                        </p:attrNameLst>
                                      </p:cBhvr>
                                      <p:to>
                                        <p:strVal val="visible"/>
                                      </p:to>
                                    </p:set>
                                    <p:animEffect transition="in" filter="fade">
                                      <p:cBhvr>
                                        <p:cTn id="12" dur="500"/>
                                        <p:tgtEl>
                                          <p:spTgt spid="2">
                                            <p:graphicEl>
                                              <a:dgm id="{94BC7722-BCCE-430A-84E0-CAE96D26E937}"/>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graphicEl>
                                              <a:dgm id="{9EE1E9A0-E8A3-4BBE-9308-58932612E969}"/>
                                            </p:graphicEl>
                                          </p:spTgt>
                                        </p:tgtEl>
                                        <p:attrNameLst>
                                          <p:attrName>style.visibility</p:attrName>
                                        </p:attrNameLst>
                                      </p:cBhvr>
                                      <p:to>
                                        <p:strVal val="visible"/>
                                      </p:to>
                                    </p:set>
                                    <p:animEffect transition="in" filter="fade">
                                      <p:cBhvr>
                                        <p:cTn id="15" dur="500"/>
                                        <p:tgtEl>
                                          <p:spTgt spid="2">
                                            <p:graphicEl>
                                              <a:dgm id="{9EE1E9A0-E8A3-4BBE-9308-58932612E969}"/>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
                                            <p:graphicEl>
                                              <a:dgm id="{63FE153F-2E57-45B0-AB8D-92156AE92779}"/>
                                            </p:graphicEl>
                                          </p:spTgt>
                                        </p:tgtEl>
                                        <p:attrNameLst>
                                          <p:attrName>style.visibility</p:attrName>
                                        </p:attrNameLst>
                                      </p:cBhvr>
                                      <p:to>
                                        <p:strVal val="visible"/>
                                      </p:to>
                                    </p:set>
                                    <p:animEffect transition="in" filter="fade">
                                      <p:cBhvr>
                                        <p:cTn id="20" dur="500"/>
                                        <p:tgtEl>
                                          <p:spTgt spid="2">
                                            <p:graphicEl>
                                              <a:dgm id="{63FE153F-2E57-45B0-AB8D-92156AE92779}"/>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
                                            <p:graphicEl>
                                              <a:dgm id="{A53438E8-EE73-415E-BCDE-28C92190A333}"/>
                                            </p:graphicEl>
                                          </p:spTgt>
                                        </p:tgtEl>
                                        <p:attrNameLst>
                                          <p:attrName>style.visibility</p:attrName>
                                        </p:attrNameLst>
                                      </p:cBhvr>
                                      <p:to>
                                        <p:strVal val="visible"/>
                                      </p:to>
                                    </p:set>
                                    <p:animEffect transition="in" filter="fade">
                                      <p:cBhvr>
                                        <p:cTn id="23" dur="500"/>
                                        <p:tgtEl>
                                          <p:spTgt spid="2">
                                            <p:graphicEl>
                                              <a:dgm id="{A53438E8-EE73-415E-BCDE-28C92190A333}"/>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
                                            <p:graphicEl>
                                              <a:dgm id="{7A4636B6-A630-4F75-8BAC-28425BC55889}"/>
                                            </p:graphicEl>
                                          </p:spTgt>
                                        </p:tgtEl>
                                        <p:attrNameLst>
                                          <p:attrName>style.visibility</p:attrName>
                                        </p:attrNameLst>
                                      </p:cBhvr>
                                      <p:to>
                                        <p:strVal val="visible"/>
                                      </p:to>
                                    </p:set>
                                    <p:animEffect transition="in" filter="fade">
                                      <p:cBhvr>
                                        <p:cTn id="28" dur="500"/>
                                        <p:tgtEl>
                                          <p:spTgt spid="2">
                                            <p:graphicEl>
                                              <a:dgm id="{7A4636B6-A630-4F75-8BAC-28425BC5588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
                                            <p:graphicEl>
                                              <a:dgm id="{C3D60672-EDFF-4974-A451-116CC336638D}"/>
                                            </p:graphicEl>
                                          </p:spTgt>
                                        </p:tgtEl>
                                        <p:attrNameLst>
                                          <p:attrName>style.visibility</p:attrName>
                                        </p:attrNameLst>
                                      </p:cBhvr>
                                      <p:to>
                                        <p:strVal val="visible"/>
                                      </p:to>
                                    </p:set>
                                    <p:animEffect transition="in" filter="fade">
                                      <p:cBhvr>
                                        <p:cTn id="31" dur="500"/>
                                        <p:tgtEl>
                                          <p:spTgt spid="2">
                                            <p:graphicEl>
                                              <a:dgm id="{C3D60672-EDFF-4974-A451-116CC336638D}"/>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
                                            <p:graphicEl>
                                              <a:dgm id="{3BF5A005-1429-4FEA-936A-A00117F846E6}"/>
                                            </p:graphicEl>
                                          </p:spTgt>
                                        </p:tgtEl>
                                        <p:attrNameLst>
                                          <p:attrName>style.visibility</p:attrName>
                                        </p:attrNameLst>
                                      </p:cBhvr>
                                      <p:to>
                                        <p:strVal val="visible"/>
                                      </p:to>
                                    </p:set>
                                    <p:animEffect transition="in" filter="fade">
                                      <p:cBhvr>
                                        <p:cTn id="36" dur="500"/>
                                        <p:tgtEl>
                                          <p:spTgt spid="2">
                                            <p:graphicEl>
                                              <a:dgm id="{3BF5A005-1429-4FEA-936A-A00117F846E6}"/>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
                                            <p:graphicEl>
                                              <a:dgm id="{679886E8-F24C-4903-AE4E-CB0E808BCE35}"/>
                                            </p:graphicEl>
                                          </p:spTgt>
                                        </p:tgtEl>
                                        <p:attrNameLst>
                                          <p:attrName>style.visibility</p:attrName>
                                        </p:attrNameLst>
                                      </p:cBhvr>
                                      <p:to>
                                        <p:strVal val="visible"/>
                                      </p:to>
                                    </p:set>
                                    <p:animEffect transition="in" filter="fade">
                                      <p:cBhvr>
                                        <p:cTn id="39" dur="500"/>
                                        <p:tgtEl>
                                          <p:spTgt spid="2">
                                            <p:graphicEl>
                                              <a:dgm id="{679886E8-F24C-4903-AE4E-CB0E808BCE35}"/>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
                                            <p:graphicEl>
                                              <a:dgm id="{300442B6-CF01-455F-9598-8ED1759CC49A}"/>
                                            </p:graphicEl>
                                          </p:spTgt>
                                        </p:tgtEl>
                                        <p:attrNameLst>
                                          <p:attrName>style.visibility</p:attrName>
                                        </p:attrNameLst>
                                      </p:cBhvr>
                                      <p:to>
                                        <p:strVal val="visible"/>
                                      </p:to>
                                    </p:set>
                                    <p:animEffect transition="in" filter="fade">
                                      <p:cBhvr>
                                        <p:cTn id="44" dur="500"/>
                                        <p:tgtEl>
                                          <p:spTgt spid="2">
                                            <p:graphicEl>
                                              <a:dgm id="{300442B6-CF01-455F-9598-8ED1759CC49A}"/>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
                                            <p:graphicEl>
                                              <a:dgm id="{641B5773-47F0-4356-9A64-08FA0F010423}"/>
                                            </p:graphicEl>
                                          </p:spTgt>
                                        </p:tgtEl>
                                        <p:attrNameLst>
                                          <p:attrName>style.visibility</p:attrName>
                                        </p:attrNameLst>
                                      </p:cBhvr>
                                      <p:to>
                                        <p:strVal val="visible"/>
                                      </p:to>
                                    </p:set>
                                    <p:animEffect transition="in" filter="fade">
                                      <p:cBhvr>
                                        <p:cTn id="47" dur="500"/>
                                        <p:tgtEl>
                                          <p:spTgt spid="2">
                                            <p:graphicEl>
                                              <a:dgm id="{641B5773-47F0-4356-9A64-08FA0F010423}"/>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graphicEl>
                                              <a:dgm id="{8F2DF6D0-096F-4222-A230-813FFA4B4FFC}"/>
                                            </p:graphicEl>
                                          </p:spTgt>
                                        </p:tgtEl>
                                        <p:attrNameLst>
                                          <p:attrName>style.visibility</p:attrName>
                                        </p:attrNameLst>
                                      </p:cBhvr>
                                      <p:to>
                                        <p:strVal val="visible"/>
                                      </p:to>
                                    </p:set>
                                    <p:animEffect transition="in" filter="fade">
                                      <p:cBhvr>
                                        <p:cTn id="52" dur="500"/>
                                        <p:tgtEl>
                                          <p:spTgt spid="2">
                                            <p:graphicEl>
                                              <a:dgm id="{8F2DF6D0-096F-4222-A230-813FFA4B4FFC}"/>
                                            </p:graphic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
                                            <p:graphicEl>
                                              <a:dgm id="{0EFADC11-782B-4C63-8A9E-C3CD1431305D}"/>
                                            </p:graphicEl>
                                          </p:spTgt>
                                        </p:tgtEl>
                                        <p:attrNameLst>
                                          <p:attrName>style.visibility</p:attrName>
                                        </p:attrNameLst>
                                      </p:cBhvr>
                                      <p:to>
                                        <p:strVal val="visible"/>
                                      </p:to>
                                    </p:set>
                                    <p:animEffect transition="in" filter="fade">
                                      <p:cBhvr>
                                        <p:cTn id="55" dur="500"/>
                                        <p:tgtEl>
                                          <p:spTgt spid="2">
                                            <p:graphicEl>
                                              <a:dgm id="{0EFADC11-782B-4C63-8A9E-C3CD1431305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Light" panose="020F0302020204030204"/>
                <a:ea typeface="+mj-ea"/>
                <a:cs typeface="+mj-cs"/>
              </a:rPr>
              <a:t>Benefits of Strong PAM Pro</a:t>
            </a:r>
            <a:r>
              <a:rPr lang="en-US" sz="3200" dirty="0">
                <a:solidFill>
                  <a:prstClr val="white"/>
                </a:solidFill>
                <a:latin typeface="Calibri Light" panose="020F0302020204030204"/>
              </a:rPr>
              <a:t>gram</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a:extLst>
              <a:ext uri="{FF2B5EF4-FFF2-40B4-BE49-F238E27FC236}">
                <a16:creationId xmlns:a16="http://schemas.microsoft.com/office/drawing/2014/main" id="{411B0CA7-15BD-8910-904E-AD50FD873B30}"/>
              </a:ext>
            </a:extLst>
          </p:cNvPr>
          <p:cNvGraphicFramePr/>
          <p:nvPr>
            <p:extLst>
              <p:ext uri="{D42A27DB-BD31-4B8C-83A1-F6EECF244321}">
                <p14:modId xmlns:p14="http://schemas.microsoft.com/office/powerpoint/2010/main" val="210282855"/>
              </p:ext>
            </p:extLst>
          </p:nvPr>
        </p:nvGraphicFramePr>
        <p:xfrm>
          <a:off x="826558" y="1074061"/>
          <a:ext cx="9643533" cy="58551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0896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0" y="0"/>
            <a:ext cx="12192000" cy="6929022"/>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E">
              <a:solidFill>
                <a:srgbClr val="242428"/>
              </a:solidFill>
            </a:endParaRPr>
          </a:p>
        </p:txBody>
      </p:sp>
      <p:pic>
        <p:nvPicPr>
          <p:cNvPr id="5" name="Graphic 4">
            <a:extLst>
              <a:ext uri="{FF2B5EF4-FFF2-40B4-BE49-F238E27FC236}">
                <a16:creationId xmlns:a16="http://schemas.microsoft.com/office/drawing/2014/main" id="{27051D1C-3A1F-4610-A859-4B152CE0CDD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85635" y="0"/>
            <a:ext cx="3106366" cy="6859363"/>
          </a:xfrm>
          <a:prstGeom prst="rect">
            <a:avLst/>
          </a:prstGeom>
        </p:spPr>
      </p:pic>
      <p:sp>
        <p:nvSpPr>
          <p:cNvPr id="6" name="Rectangle 5">
            <a:extLst>
              <a:ext uri="{FF2B5EF4-FFF2-40B4-BE49-F238E27FC236}">
                <a16:creationId xmlns:a16="http://schemas.microsoft.com/office/drawing/2014/main" id="{9518804D-8B84-8210-73BE-E8BD774F7972}"/>
              </a:ext>
            </a:extLst>
          </p:cNvPr>
          <p:cNvSpPr/>
          <p:nvPr/>
        </p:nvSpPr>
        <p:spPr>
          <a:xfrm flipH="1">
            <a:off x="-1" y="-1363"/>
            <a:ext cx="3793068" cy="6929022"/>
          </a:xfrm>
          <a:prstGeom prst="rect">
            <a:avLst/>
          </a:prstGeom>
          <a:gradFill flip="none" rotWithShape="1">
            <a:gsLst>
              <a:gs pos="40000">
                <a:schemeClr val="bg1">
                  <a:alpha val="89000"/>
                </a:schemeClr>
              </a:gs>
              <a:gs pos="4000">
                <a:schemeClr val="bg1">
                  <a:alpha val="0"/>
                </a:schemeClr>
              </a:gs>
              <a:gs pos="68122">
                <a:srgbClr val="FFFFFF"/>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3286A48-0942-6A3B-616F-733C23424CB1}"/>
              </a:ext>
            </a:extLst>
          </p:cNvPr>
          <p:cNvSpPr txBox="1"/>
          <p:nvPr/>
        </p:nvSpPr>
        <p:spPr>
          <a:xfrm>
            <a:off x="3581400" y="2414227"/>
            <a:ext cx="5324573" cy="920830"/>
          </a:xfrm>
          <a:prstGeom prst="rect">
            <a:avLst/>
          </a:prstGeom>
          <a:noFill/>
        </p:spPr>
        <p:txBody>
          <a:bodyPr wrap="square">
            <a:spAutoFit/>
          </a:bodyPr>
          <a:lstStyle/>
          <a:p>
            <a:pPr algn="r">
              <a:lnSpc>
                <a:spcPct val="150000"/>
              </a:lnSpc>
            </a:pPr>
            <a:r>
              <a:rPr lang="en-GB" sz="4000" dirty="0">
                <a:solidFill>
                  <a:schemeClr val="bg1"/>
                </a:solidFill>
                <a:latin typeface="Fira Sans SemiBold" panose="020B0603050000020004" pitchFamily="34" charset="0"/>
              </a:rPr>
              <a:t>IAM - PAM Integration</a:t>
            </a:r>
            <a:endParaRPr lang="en-US" sz="4000" dirty="0">
              <a:solidFill>
                <a:schemeClr val="bg1"/>
              </a:solidFill>
              <a:latin typeface="Fira Sans Bold" panose="020B0803050000020004" pitchFamily="34" charset="0"/>
              <a:ea typeface="Inter" panose="020B0502030000000004" pitchFamily="34" charset="0"/>
            </a:endParaRPr>
          </a:p>
        </p:txBody>
      </p:sp>
      <p:pic>
        <p:nvPicPr>
          <p:cNvPr id="7" name="Picture 2" descr="Cyber Security Services Provider | Managed Security Services">
            <a:extLst>
              <a:ext uri="{FF2B5EF4-FFF2-40B4-BE49-F238E27FC236}">
                <a16:creationId xmlns:a16="http://schemas.microsoft.com/office/drawing/2014/main" id="{1CD221AC-5776-4F5C-9EBC-DE5E431512C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7455" y="3595137"/>
            <a:ext cx="1319159" cy="527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6071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IAM + PAM Use Cases</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Diagram 1">
            <a:extLst>
              <a:ext uri="{FF2B5EF4-FFF2-40B4-BE49-F238E27FC236}">
                <a16:creationId xmlns:a16="http://schemas.microsoft.com/office/drawing/2014/main" id="{394E198D-25B4-6735-C787-02F0158DA648}"/>
              </a:ext>
            </a:extLst>
          </p:cNvPr>
          <p:cNvGraphicFramePr/>
          <p:nvPr>
            <p:extLst>
              <p:ext uri="{D42A27DB-BD31-4B8C-83A1-F6EECF244321}">
                <p14:modId xmlns:p14="http://schemas.microsoft.com/office/powerpoint/2010/main" val="3611155707"/>
              </p:ext>
            </p:extLst>
          </p:nvPr>
        </p:nvGraphicFramePr>
        <p:xfrm>
          <a:off x="1255059" y="1362635"/>
          <a:ext cx="9926825" cy="52366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557330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High Level IAM + PAM Architecture</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4512DCFB-8F1F-DC4D-58AE-64AFD4BADEA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65413" y="1039311"/>
            <a:ext cx="10081908" cy="4886359"/>
          </a:xfrm>
          <a:prstGeom prst="rect">
            <a:avLst/>
          </a:prstGeom>
          <a:noFill/>
          <a:ln>
            <a:noFill/>
          </a:ln>
        </p:spPr>
      </p:pic>
    </p:spTree>
    <p:extLst>
      <p:ext uri="{BB962C8B-B14F-4D97-AF65-F5344CB8AC3E}">
        <p14:creationId xmlns:p14="http://schemas.microsoft.com/office/powerpoint/2010/main" val="141658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8E414B9-7285-4683-9749-AE83FB0D00CD}"/>
              </a:ext>
            </a:extLst>
          </p:cNvPr>
          <p:cNvSpPr txBox="1">
            <a:spLocks/>
          </p:cNvSpPr>
          <p:nvPr/>
        </p:nvSpPr>
        <p:spPr>
          <a:xfrm>
            <a:off x="434975" y="444500"/>
            <a:ext cx="11563350" cy="758825"/>
          </a:xfrm>
          <a:prstGeom prst="rect">
            <a:avLst/>
          </a:prstGeom>
        </p:spPr>
        <p:txBody>
          <a:bodyPr vert="horz" wrap="square" lIns="0" tIns="164592" rIns="0" bIns="0" rtlCol="0" anchor="t">
            <a:noAutofit/>
          </a:bodyPr>
          <a:lstStyle>
            <a:lvl1pPr algn="l" defTabSz="932742" rtl="0" eaLnBrk="1" latinLnBrk="0" hangingPunct="1">
              <a:lnSpc>
                <a:spcPct val="90000"/>
              </a:lnSpc>
              <a:spcBef>
                <a:spcPct val="0"/>
              </a:spcBef>
              <a:buNone/>
              <a:defRPr lang="en-US" sz="2800" b="0" kern="1200" cap="none" spc="-50" baseline="0">
                <a:ln w="3175">
                  <a:noFill/>
                </a:ln>
                <a:solidFill>
                  <a:srgbClr val="000000"/>
                </a:solidFill>
                <a:effectLst/>
                <a:latin typeface="+mj-lt"/>
                <a:ea typeface="+mn-ea"/>
                <a:cs typeface="Segoe UI" pitchFamily="34" charset="0"/>
              </a:defRPr>
            </a:lvl1pPr>
          </a:lstStyle>
          <a:p>
            <a:pPr marL="0" marR="0" lvl="0" indent="0" algn="l" defTabSz="932742"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50" normalizeH="0" baseline="0" noProof="0" dirty="0">
                <a:ln w="3175">
                  <a:noFill/>
                </a:ln>
                <a:solidFill>
                  <a:schemeClr val="tx1">
                    <a:lumMod val="50000"/>
                    <a:lumOff val="50000"/>
                  </a:schemeClr>
                </a:solidFill>
                <a:effectLst/>
                <a:uLnTx/>
                <a:uFillTx/>
                <a:latin typeface="Ubuntu Medium" panose="020B0604030602030204" pitchFamily="34" charset="0"/>
              </a:rPr>
              <a:t>Identity Lifecycle</a:t>
            </a:r>
            <a:r>
              <a:rPr kumimoji="0" lang="en-US" sz="2800" b="0" i="0" u="none" strike="noStrike" kern="1200" cap="none" spc="-50" normalizeH="0" noProof="0" dirty="0">
                <a:ln w="3175">
                  <a:noFill/>
                </a:ln>
                <a:solidFill>
                  <a:schemeClr val="tx1">
                    <a:lumMod val="50000"/>
                    <a:lumOff val="50000"/>
                  </a:schemeClr>
                </a:solidFill>
                <a:effectLst/>
                <a:uLnTx/>
                <a:uFillTx/>
                <a:latin typeface="Ubuntu Medium" panose="020B0604030602030204" pitchFamily="34" charset="0"/>
              </a:rPr>
              <a:t> </a:t>
            </a:r>
            <a:r>
              <a:rPr lang="en-US" dirty="0">
                <a:solidFill>
                  <a:srgbClr val="E95420"/>
                </a:solidFill>
                <a:latin typeface="Ubuntu Light" panose="020B0304030602030204" pitchFamily="34" charset="0"/>
                <a:cs typeface="Segoe UI Semilight" panose="020B0402040204020203" pitchFamily="34" charset="0"/>
              </a:rPr>
              <a:t>Scenario</a:t>
            </a:r>
            <a:endParaRPr kumimoji="0" lang="en-US" sz="2800" b="0" i="0" u="none" strike="noStrike" kern="1200" cap="none" spc="-50" normalizeH="0" baseline="0" noProof="0" dirty="0">
              <a:ln w="3175">
                <a:noFill/>
              </a:ln>
              <a:solidFill>
                <a:srgbClr val="E95420"/>
              </a:solidFill>
              <a:effectLst/>
              <a:uLnTx/>
              <a:uFillTx/>
              <a:latin typeface="Ubuntu Light" panose="020B0304030602030204" pitchFamily="34" charset="0"/>
              <a:cs typeface="Segoe UI Semilight" panose="020B0402040204020203"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26613" y="1079392"/>
            <a:ext cx="573964" cy="597391"/>
          </a:xfrm>
          <a:prstGeom prst="rect">
            <a:avLst/>
          </a:prstGeom>
        </p:spPr>
      </p:pic>
      <p:sp>
        <p:nvSpPr>
          <p:cNvPr id="14" name="Right Arrow 13"/>
          <p:cNvSpPr/>
          <p:nvPr/>
        </p:nvSpPr>
        <p:spPr>
          <a:xfrm>
            <a:off x="434975" y="3716393"/>
            <a:ext cx="11295910" cy="1433675"/>
          </a:xfrm>
          <a:prstGeom prst="rightArrow">
            <a:avLst>
              <a:gd name="adj1" fmla="val 72222"/>
              <a:gd name="adj2" fmla="val 50000"/>
            </a:avLst>
          </a:prstGeom>
          <a:solidFill>
            <a:srgbClr val="7721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346841" y="5865106"/>
            <a:ext cx="982961" cy="338554"/>
          </a:xfrm>
          <a:prstGeom prst="rect">
            <a:avLst/>
          </a:prstGeom>
          <a:noFill/>
        </p:spPr>
        <p:txBody>
          <a:bodyPr wrap="none" rtlCol="0">
            <a:spAutoFit/>
          </a:bodyPr>
          <a:lstStyle/>
          <a:p>
            <a:r>
              <a:rPr lang="en-US" sz="1600" dirty="0">
                <a:solidFill>
                  <a:schemeClr val="tx1">
                    <a:lumMod val="50000"/>
                    <a:lumOff val="50000"/>
                  </a:schemeClr>
                </a:solidFill>
                <a:latin typeface="Ubuntu" panose="020B0504030602030204" pitchFamily="34" charset="0"/>
              </a:rPr>
              <a:t>Timeline</a:t>
            </a:r>
          </a:p>
        </p:txBody>
      </p:sp>
      <p:sp>
        <p:nvSpPr>
          <p:cNvPr id="28" name="Rectangle 27"/>
          <p:cNvSpPr/>
          <p:nvPr/>
        </p:nvSpPr>
        <p:spPr>
          <a:xfrm>
            <a:off x="1240926" y="6127531"/>
            <a:ext cx="1380744" cy="126124"/>
          </a:xfrm>
          <a:prstGeom prst="rect">
            <a:avLst/>
          </a:prstGeom>
          <a:solidFill>
            <a:srgbClr val="E95420"/>
          </a:solidFill>
          <a:ln>
            <a:solidFill>
              <a:schemeClr val="lt1">
                <a:hueOff val="0"/>
                <a:satOff val="0"/>
                <a:lumOff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2621670" y="5864772"/>
            <a:ext cx="1380744" cy="388883"/>
          </a:xfrm>
          <a:prstGeom prst="rect">
            <a:avLst/>
          </a:prstGeom>
          <a:solidFill>
            <a:srgbClr val="E95420"/>
          </a:solidFill>
          <a:ln>
            <a:solidFill>
              <a:schemeClr val="lt1">
                <a:hueOff val="0"/>
                <a:satOff val="0"/>
                <a:lumOff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4002414" y="5691791"/>
            <a:ext cx="1380744" cy="561864"/>
          </a:xfrm>
          <a:prstGeom prst="rect">
            <a:avLst/>
          </a:prstGeom>
          <a:solidFill>
            <a:srgbClr val="E95420"/>
          </a:solidFill>
          <a:ln>
            <a:solidFill>
              <a:schemeClr val="lt1">
                <a:hueOff val="0"/>
                <a:satOff val="0"/>
                <a:lumOff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383158" y="5328745"/>
            <a:ext cx="1380744" cy="924910"/>
          </a:xfrm>
          <a:prstGeom prst="rect">
            <a:avLst/>
          </a:prstGeom>
          <a:solidFill>
            <a:srgbClr val="E95420"/>
          </a:solidFill>
          <a:ln>
            <a:solidFill>
              <a:schemeClr val="lt1">
                <a:hueOff val="0"/>
                <a:satOff val="0"/>
                <a:lumOff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6763902" y="5691791"/>
            <a:ext cx="1380744" cy="561864"/>
          </a:xfrm>
          <a:prstGeom prst="rect">
            <a:avLst/>
          </a:prstGeom>
          <a:solidFill>
            <a:srgbClr val="E95420"/>
          </a:solidFill>
          <a:ln>
            <a:solidFill>
              <a:schemeClr val="lt1">
                <a:hueOff val="0"/>
                <a:satOff val="0"/>
                <a:lumOff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8144646" y="5328746"/>
            <a:ext cx="1380744" cy="924910"/>
          </a:xfrm>
          <a:prstGeom prst="rect">
            <a:avLst/>
          </a:prstGeom>
          <a:solidFill>
            <a:srgbClr val="E95420"/>
          </a:solidFill>
          <a:ln>
            <a:solidFill>
              <a:schemeClr val="lt1">
                <a:hueOff val="0"/>
                <a:satOff val="0"/>
                <a:lumOff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9525390" y="6127531"/>
            <a:ext cx="1380744" cy="126124"/>
          </a:xfrm>
          <a:prstGeom prst="rect">
            <a:avLst/>
          </a:prstGeom>
          <a:solidFill>
            <a:srgbClr val="E95420"/>
          </a:solidFill>
          <a:ln>
            <a:solidFill>
              <a:schemeClr val="lt1">
                <a:hueOff val="0"/>
                <a:satOff val="0"/>
                <a:lumOff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Picture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4975" y="5174562"/>
            <a:ext cx="581518" cy="273656"/>
          </a:xfrm>
          <a:prstGeom prst="rect">
            <a:avLst/>
          </a:prstGeom>
        </p:spPr>
      </p:pic>
      <p:sp>
        <p:nvSpPr>
          <p:cNvPr id="38" name="TextBox 37"/>
          <p:cNvSpPr txBox="1"/>
          <p:nvPr/>
        </p:nvSpPr>
        <p:spPr>
          <a:xfrm>
            <a:off x="1086535" y="5150068"/>
            <a:ext cx="1295547" cy="584775"/>
          </a:xfrm>
          <a:prstGeom prst="rect">
            <a:avLst/>
          </a:prstGeom>
          <a:noFill/>
        </p:spPr>
        <p:txBody>
          <a:bodyPr wrap="none" rtlCol="0">
            <a:spAutoFit/>
          </a:bodyPr>
          <a:lstStyle/>
          <a:p>
            <a:r>
              <a:rPr lang="en-US" sz="1600" dirty="0">
                <a:solidFill>
                  <a:schemeClr val="tx1">
                    <a:lumMod val="50000"/>
                    <a:lumOff val="50000"/>
                  </a:schemeClr>
                </a:solidFill>
                <a:latin typeface="Ubuntu" panose="020B0504030602030204" pitchFamily="34" charset="0"/>
              </a:rPr>
              <a:t>Access</a:t>
            </a:r>
          </a:p>
          <a:p>
            <a:r>
              <a:rPr lang="en-US" sz="1600" dirty="0">
                <a:solidFill>
                  <a:schemeClr val="tx1">
                    <a:lumMod val="50000"/>
                    <a:lumOff val="50000"/>
                  </a:schemeClr>
                </a:solidFill>
                <a:latin typeface="Ubuntu" panose="020B0504030602030204" pitchFamily="34" charset="0"/>
              </a:rPr>
              <a:t>Permissions</a:t>
            </a:r>
          </a:p>
        </p:txBody>
      </p:sp>
      <p:sp>
        <p:nvSpPr>
          <p:cNvPr id="39" name="Rectangle 38"/>
          <p:cNvSpPr/>
          <p:nvPr/>
        </p:nvSpPr>
        <p:spPr>
          <a:xfrm>
            <a:off x="1240926" y="3928461"/>
            <a:ext cx="1380744" cy="1002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Ubuntu" panose="020B0504030602030204" pitchFamily="34" charset="0"/>
              </a:rPr>
              <a:t>Contractor</a:t>
            </a:r>
          </a:p>
          <a:p>
            <a:pPr algn="ctr"/>
            <a:r>
              <a:rPr lang="en-US" sz="1600" dirty="0">
                <a:latin typeface="Ubuntu" panose="020B0504030602030204" pitchFamily="34" charset="0"/>
              </a:rPr>
              <a:t>(Joiner)</a:t>
            </a:r>
          </a:p>
        </p:txBody>
      </p:sp>
      <p:sp>
        <p:nvSpPr>
          <p:cNvPr id="40" name="Rectangle 39"/>
          <p:cNvSpPr/>
          <p:nvPr/>
        </p:nvSpPr>
        <p:spPr>
          <a:xfrm>
            <a:off x="2619732" y="3928461"/>
            <a:ext cx="1380744" cy="1002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Ubuntu" panose="020B0504030602030204" pitchFamily="34" charset="0"/>
              </a:rPr>
              <a:t>Become</a:t>
            </a:r>
          </a:p>
          <a:p>
            <a:pPr algn="ctr"/>
            <a:r>
              <a:rPr lang="en-US" sz="1600" dirty="0">
                <a:latin typeface="Ubuntu" panose="020B0504030602030204" pitchFamily="34" charset="0"/>
              </a:rPr>
              <a:t>Employee</a:t>
            </a:r>
          </a:p>
        </p:txBody>
      </p:sp>
      <p:sp>
        <p:nvSpPr>
          <p:cNvPr id="41" name="Rectangle 40"/>
          <p:cNvSpPr/>
          <p:nvPr/>
        </p:nvSpPr>
        <p:spPr>
          <a:xfrm>
            <a:off x="3998538" y="3928461"/>
            <a:ext cx="1380744" cy="1002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Ubuntu" panose="020B0504030602030204" pitchFamily="34" charset="0"/>
              </a:rPr>
              <a:t>Promotion</a:t>
            </a:r>
          </a:p>
          <a:p>
            <a:pPr algn="ctr"/>
            <a:r>
              <a:rPr lang="en-US" sz="1600" dirty="0">
                <a:latin typeface="Ubuntu" panose="020B0504030602030204" pitchFamily="34" charset="0"/>
              </a:rPr>
              <a:t>(Mover)</a:t>
            </a:r>
          </a:p>
        </p:txBody>
      </p:sp>
      <p:sp>
        <p:nvSpPr>
          <p:cNvPr id="42" name="Rectangle 41"/>
          <p:cNvSpPr/>
          <p:nvPr/>
        </p:nvSpPr>
        <p:spPr>
          <a:xfrm>
            <a:off x="5375406" y="3928461"/>
            <a:ext cx="1380744" cy="1002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Ubuntu" panose="020B0504030602030204" pitchFamily="34" charset="0"/>
              </a:rPr>
              <a:t>Change of</a:t>
            </a:r>
          </a:p>
          <a:p>
            <a:pPr algn="ctr"/>
            <a:r>
              <a:rPr lang="en-US" sz="1600" dirty="0">
                <a:latin typeface="Ubuntu" panose="020B0504030602030204" pitchFamily="34" charset="0"/>
              </a:rPr>
              <a:t>Department</a:t>
            </a:r>
          </a:p>
          <a:p>
            <a:pPr algn="ctr"/>
            <a:r>
              <a:rPr lang="en-US" sz="1600" dirty="0">
                <a:latin typeface="Ubuntu" panose="020B0504030602030204" pitchFamily="34" charset="0"/>
              </a:rPr>
              <a:t>(Mover)</a:t>
            </a:r>
          </a:p>
        </p:txBody>
      </p:sp>
      <p:sp>
        <p:nvSpPr>
          <p:cNvPr id="43" name="Rectangle 42"/>
          <p:cNvSpPr/>
          <p:nvPr/>
        </p:nvSpPr>
        <p:spPr>
          <a:xfrm>
            <a:off x="6750336" y="3928461"/>
            <a:ext cx="1380744" cy="1002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Ubuntu" panose="020B0504030602030204" pitchFamily="34" charset="0"/>
              </a:rPr>
              <a:t>Resign</a:t>
            </a:r>
          </a:p>
          <a:p>
            <a:pPr algn="ctr"/>
            <a:r>
              <a:rPr lang="en-US" sz="1600" dirty="0">
                <a:latin typeface="Ubuntu" panose="020B0504030602030204" pitchFamily="34" charset="0"/>
              </a:rPr>
              <a:t>(Leaver)</a:t>
            </a:r>
          </a:p>
        </p:txBody>
      </p:sp>
      <p:sp>
        <p:nvSpPr>
          <p:cNvPr id="44" name="Rectangle 43"/>
          <p:cNvSpPr/>
          <p:nvPr/>
        </p:nvSpPr>
        <p:spPr>
          <a:xfrm>
            <a:off x="8121390" y="3928461"/>
            <a:ext cx="1380744" cy="1002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Ubuntu" panose="020B0504030602030204" pitchFamily="34" charset="0"/>
              </a:rPr>
              <a:t>Rejoin</a:t>
            </a:r>
          </a:p>
          <a:p>
            <a:pPr algn="ctr"/>
            <a:r>
              <a:rPr lang="en-US" sz="1600" dirty="0">
                <a:latin typeface="Ubuntu" panose="020B0504030602030204" pitchFamily="34" charset="0"/>
              </a:rPr>
              <a:t>(Joiner)</a:t>
            </a:r>
          </a:p>
        </p:txBody>
      </p:sp>
      <p:sp>
        <p:nvSpPr>
          <p:cNvPr id="45" name="Rectangle 44"/>
          <p:cNvSpPr/>
          <p:nvPr/>
        </p:nvSpPr>
        <p:spPr>
          <a:xfrm>
            <a:off x="9486630" y="3928461"/>
            <a:ext cx="1380744" cy="1002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Ubuntu" panose="020B0504030602030204" pitchFamily="34" charset="0"/>
              </a:rPr>
              <a:t>Retire</a:t>
            </a:r>
          </a:p>
          <a:p>
            <a:pPr algn="ctr"/>
            <a:r>
              <a:rPr lang="en-US" sz="1600" dirty="0">
                <a:latin typeface="Ubuntu" panose="020B0504030602030204" pitchFamily="34" charset="0"/>
              </a:rPr>
              <a:t>(Leaver)</a:t>
            </a:r>
          </a:p>
        </p:txBody>
      </p:sp>
      <p:sp>
        <p:nvSpPr>
          <p:cNvPr id="46" name="Rounded Rectangle 45"/>
          <p:cNvSpPr/>
          <p:nvPr/>
        </p:nvSpPr>
        <p:spPr>
          <a:xfrm>
            <a:off x="521299" y="2084609"/>
            <a:ext cx="8017334" cy="1624781"/>
          </a:xfrm>
          <a:prstGeom prst="roundRect">
            <a:avLst>
              <a:gd name="adj" fmla="val 7853"/>
            </a:avLst>
          </a:prstGeom>
          <a:noFill/>
          <a:ln w="57150">
            <a:solidFill>
              <a:srgbClr val="E9542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Cloud-Group 46" descr="Blue cloud shape background with computer screen with gear icons, captioned &quot;Cloud Apps&quot;"/>
          <p:cNvGrpSpPr/>
          <p:nvPr/>
        </p:nvGrpSpPr>
        <p:grpSpPr>
          <a:xfrm>
            <a:off x="8806072" y="2025513"/>
            <a:ext cx="2147838" cy="1186495"/>
            <a:chOff x="3802971" y="2346487"/>
            <a:chExt cx="2148142" cy="1186663"/>
          </a:xfrm>
          <a:solidFill>
            <a:srgbClr val="77216F"/>
          </a:solidFill>
        </p:grpSpPr>
        <p:sp>
          <p:nvSpPr>
            <p:cNvPr id="48" name="Freeform 128">
              <a:extLst>
                <a:ext uri="{C183D7F6-B498-43B3-948B-1728B52AA6E4}">
                  <adec:decorative xmlns:adec="http://schemas.microsoft.com/office/drawing/2017/decorative" val="1"/>
                </a:ext>
              </a:extLst>
            </p:cNvPr>
            <p:cNvSpPr>
              <a:spLocks noChangeAspect="1"/>
            </p:cNvSpPr>
            <p:nvPr/>
          </p:nvSpPr>
          <p:spPr bwMode="black">
            <a:xfrm>
              <a:off x="3802971" y="2346487"/>
              <a:ext cx="2148142" cy="1186663"/>
            </a:xfrm>
            <a:custGeom>
              <a:avLst/>
              <a:gdLst>
                <a:gd name="T0" fmla="*/ 396 w 509"/>
                <a:gd name="T1" fmla="*/ 281 h 281"/>
                <a:gd name="T2" fmla="*/ 57 w 509"/>
                <a:gd name="T3" fmla="*/ 281 h 281"/>
                <a:gd name="T4" fmla="*/ 0 w 509"/>
                <a:gd name="T5" fmla="*/ 223 h 281"/>
                <a:gd name="T6" fmla="*/ 43 w 509"/>
                <a:gd name="T7" fmla="*/ 168 h 281"/>
                <a:gd name="T8" fmla="*/ 110 w 509"/>
                <a:gd name="T9" fmla="*/ 116 h 281"/>
                <a:gd name="T10" fmla="*/ 232 w 509"/>
                <a:gd name="T11" fmla="*/ 0 h 281"/>
                <a:gd name="T12" fmla="*/ 343 w 509"/>
                <a:gd name="T13" fmla="*/ 70 h 281"/>
                <a:gd name="T14" fmla="*/ 396 w 509"/>
                <a:gd name="T15" fmla="*/ 56 h 281"/>
                <a:gd name="T16" fmla="*/ 509 w 509"/>
                <a:gd name="T17" fmla="*/ 169 h 281"/>
                <a:gd name="T18" fmla="*/ 396 w 509"/>
                <a:gd name="T19" fmla="*/ 281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9" h="281">
                  <a:moveTo>
                    <a:pt x="396" y="281"/>
                  </a:moveTo>
                  <a:cubicBezTo>
                    <a:pt x="57" y="281"/>
                    <a:pt x="57" y="281"/>
                    <a:pt x="57" y="281"/>
                  </a:cubicBezTo>
                  <a:cubicBezTo>
                    <a:pt x="26" y="281"/>
                    <a:pt x="0" y="255"/>
                    <a:pt x="0" y="223"/>
                  </a:cubicBezTo>
                  <a:cubicBezTo>
                    <a:pt x="0" y="196"/>
                    <a:pt x="18" y="174"/>
                    <a:pt x="43" y="168"/>
                  </a:cubicBezTo>
                  <a:cubicBezTo>
                    <a:pt x="55" y="140"/>
                    <a:pt x="80" y="120"/>
                    <a:pt x="110" y="116"/>
                  </a:cubicBezTo>
                  <a:cubicBezTo>
                    <a:pt x="113" y="52"/>
                    <a:pt x="167" y="0"/>
                    <a:pt x="232" y="0"/>
                  </a:cubicBezTo>
                  <a:cubicBezTo>
                    <a:pt x="280" y="0"/>
                    <a:pt x="323" y="28"/>
                    <a:pt x="343" y="70"/>
                  </a:cubicBezTo>
                  <a:cubicBezTo>
                    <a:pt x="359" y="61"/>
                    <a:pt x="377" y="56"/>
                    <a:pt x="396" y="56"/>
                  </a:cubicBezTo>
                  <a:cubicBezTo>
                    <a:pt x="458" y="56"/>
                    <a:pt x="509" y="107"/>
                    <a:pt x="509" y="169"/>
                  </a:cubicBezTo>
                  <a:cubicBezTo>
                    <a:pt x="509" y="230"/>
                    <a:pt x="458" y="281"/>
                    <a:pt x="396" y="281"/>
                  </a:cubicBezTo>
                  <a:close/>
                </a:path>
              </a:pathLst>
            </a:custGeom>
            <a:grpFill/>
            <a:ln w="41275">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54" tIns="146283" rIns="182854" bIns="146283" numCol="1" spcCol="0" rtlCol="0" fromWordArt="0" anchor="t" anchorCtr="0" forceAA="0" compatLnSpc="1">
              <a:prstTxWarp prst="textNoShape">
                <a:avLst/>
              </a:prstTxWarp>
              <a:noAutofit/>
            </a:bodyPr>
            <a:lstStyle/>
            <a:p>
              <a:pPr algn="ctr" defTabSz="913994" fontAlgn="base">
                <a:lnSpc>
                  <a:spcPct val="90000"/>
                </a:lnSpc>
                <a:spcBef>
                  <a:spcPct val="0"/>
                </a:spcBef>
                <a:spcAft>
                  <a:spcPct val="0"/>
                </a:spcAft>
              </a:pPr>
              <a:endParaRPr lang="en-US" sz="2000">
                <a:gradFill>
                  <a:gsLst>
                    <a:gs pos="1250">
                      <a:srgbClr val="EFEFEF"/>
                    </a:gs>
                    <a:gs pos="10417">
                      <a:srgbClr val="EFEFEF"/>
                    </a:gs>
                  </a:gsLst>
                  <a:lin ang="5400000" scaled="0"/>
                </a:gradFill>
                <a:latin typeface="Segoe UI" panose="020B0502040204020203" pitchFamily="34" charset="0"/>
              </a:endParaRPr>
            </a:p>
          </p:txBody>
        </p:sp>
        <p:pic>
          <p:nvPicPr>
            <p:cNvPr id="49" name="Picture 2" descr="\\MAGNUM\Projects\Microsoft\Cloud Power FY12\Design\ICONS_PNG\Next_Gen_Application.png"/>
            <p:cNvPicPr>
              <a:picLocks noChangeAspect="1" noChangeArrowheads="1"/>
            </p:cNvPicPr>
            <p:nvPr/>
          </p:nvPicPr>
          <p:blipFill rotWithShape="1">
            <a:blip r:embed="rId5" cstate="print">
              <a:biLevel thresh="25000"/>
            </a:blip>
            <a:srcRect l="19757" t="33364" r="40122" b="34687"/>
            <a:stretch/>
          </p:blipFill>
          <p:spPr bwMode="auto">
            <a:xfrm>
              <a:off x="4488514" y="2712817"/>
              <a:ext cx="635859" cy="492270"/>
            </a:xfrm>
            <a:prstGeom prst="rect">
              <a:avLst/>
            </a:prstGeom>
            <a:grpFill/>
          </p:spPr>
        </p:pic>
        <p:sp>
          <p:nvSpPr>
            <p:cNvPr id="50" name="TextBox 49"/>
            <p:cNvSpPr txBox="1"/>
            <p:nvPr/>
          </p:nvSpPr>
          <p:spPr>
            <a:xfrm>
              <a:off x="4185908" y="3249004"/>
              <a:ext cx="1208212" cy="218549"/>
            </a:xfrm>
            <a:prstGeom prst="rect">
              <a:avLst/>
            </a:prstGeom>
            <a:grpFill/>
          </p:spPr>
          <p:txBody>
            <a:bodyPr wrap="square" lIns="0" tIns="0" rIns="0" bIns="0" rtlCol="0">
              <a:noAutofit/>
            </a:bodyPr>
            <a:lstStyle/>
            <a:p>
              <a:pPr algn="ctr" defTabSz="1242895">
                <a:lnSpc>
                  <a:spcPct val="90000"/>
                </a:lnSpc>
                <a:spcBef>
                  <a:spcPct val="20000"/>
                </a:spcBef>
                <a:buSzPct val="80000"/>
              </a:pPr>
              <a:r>
                <a:rPr lang="en-US" sz="1600" dirty="0">
                  <a:gradFill>
                    <a:gsLst>
                      <a:gs pos="0">
                        <a:srgbClr val="FFFFFF"/>
                      </a:gs>
                      <a:gs pos="100000">
                        <a:srgbClr val="FFFFFF"/>
                      </a:gs>
                    </a:gsLst>
                    <a:lin ang="5400000" scaled="0"/>
                  </a:gradFill>
                  <a:latin typeface="Ubuntu" panose="020B0504030602030204" pitchFamily="34" charset="0"/>
                </a:rPr>
                <a:t>Cloud Apps</a:t>
              </a:r>
            </a:p>
          </p:txBody>
        </p:sp>
      </p:grpSp>
      <p:sp>
        <p:nvSpPr>
          <p:cNvPr id="55" name="TextBox 54"/>
          <p:cNvSpPr txBox="1"/>
          <p:nvPr/>
        </p:nvSpPr>
        <p:spPr>
          <a:xfrm>
            <a:off x="2717396" y="2076552"/>
            <a:ext cx="3663182" cy="338554"/>
          </a:xfrm>
          <a:prstGeom prst="rect">
            <a:avLst/>
          </a:prstGeom>
          <a:noFill/>
        </p:spPr>
        <p:txBody>
          <a:bodyPr wrap="none" rtlCol="0">
            <a:spAutoFit/>
          </a:bodyPr>
          <a:lstStyle/>
          <a:p>
            <a:r>
              <a:rPr lang="en-US" sz="1600" dirty="0">
                <a:solidFill>
                  <a:schemeClr val="tx1">
                    <a:lumMod val="50000"/>
                    <a:lumOff val="50000"/>
                  </a:schemeClr>
                </a:solidFill>
                <a:latin typeface="Ubuntu" panose="020B0504030602030204" pitchFamily="34" charset="0"/>
              </a:rPr>
              <a:t>On- Prem Applications and Resources</a:t>
            </a:r>
          </a:p>
        </p:txBody>
      </p:sp>
      <p:cxnSp>
        <p:nvCxnSpPr>
          <p:cNvPr id="57" name="Elbow Connector 56"/>
          <p:cNvCxnSpPr>
            <a:stCxn id="13" idx="3"/>
            <a:endCxn id="48" idx="5"/>
          </p:cNvCxnSpPr>
          <p:nvPr/>
        </p:nvCxnSpPr>
        <p:spPr>
          <a:xfrm>
            <a:off x="6600577" y="1378088"/>
            <a:ext cx="3184470" cy="647425"/>
          </a:xfrm>
          <a:prstGeom prst="bentConnector3">
            <a:avLst>
              <a:gd name="adj1" fmla="val 99987"/>
            </a:avLst>
          </a:prstGeom>
          <a:ln w="57150" cap="sq">
            <a:solidFill>
              <a:srgbClr val="E95420"/>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13" idx="1"/>
            <a:endCxn id="55" idx="0"/>
          </p:cNvCxnSpPr>
          <p:nvPr/>
        </p:nvCxnSpPr>
        <p:spPr>
          <a:xfrm rot="10800000" flipV="1">
            <a:off x="4548987" y="1378088"/>
            <a:ext cx="1477626" cy="698464"/>
          </a:xfrm>
          <a:prstGeom prst="bentConnector2">
            <a:avLst/>
          </a:prstGeom>
          <a:ln w="57150">
            <a:solidFill>
              <a:srgbClr val="E95420"/>
            </a:solidFill>
            <a:tailEnd type="triangle"/>
          </a:ln>
        </p:spPr>
        <p:style>
          <a:lnRef idx="1">
            <a:schemeClr val="accent1"/>
          </a:lnRef>
          <a:fillRef idx="0">
            <a:schemeClr val="accent1"/>
          </a:fillRef>
          <a:effectRef idx="0">
            <a:schemeClr val="accent1"/>
          </a:effectRef>
          <a:fontRef idx="minor">
            <a:schemeClr val="tx1"/>
          </a:fontRef>
        </p:style>
      </p:cxnSp>
      <p:pic>
        <p:nvPicPr>
          <p:cNvPr id="61" name="DB serve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81203" y="2393589"/>
            <a:ext cx="732344" cy="957680"/>
          </a:xfrm>
          <a:prstGeom prst="rect">
            <a:avLst/>
          </a:prstGeom>
        </p:spPr>
      </p:pic>
      <p:pic>
        <p:nvPicPr>
          <p:cNvPr id="62" name="Directory Serve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95518" y="2404013"/>
            <a:ext cx="679061" cy="936003"/>
          </a:xfrm>
          <a:prstGeom prst="rect">
            <a:avLst/>
          </a:prstGeom>
        </p:spPr>
      </p:pic>
      <p:pic>
        <p:nvPicPr>
          <p:cNvPr id="63" name="Finance Folders"/>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92698" y="2484860"/>
            <a:ext cx="1767451" cy="859403"/>
          </a:xfrm>
          <a:prstGeom prst="rect">
            <a:avLst/>
          </a:prstGeom>
        </p:spPr>
      </p:pic>
      <p:pic>
        <p:nvPicPr>
          <p:cNvPr id="65" name="IT Folders"/>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281771" y="2484860"/>
            <a:ext cx="1763062" cy="857269"/>
          </a:xfrm>
          <a:prstGeom prst="rect">
            <a:avLst/>
          </a:prstGeom>
        </p:spPr>
      </p:pic>
      <p:sp>
        <p:nvSpPr>
          <p:cNvPr id="66" name="TextBox 65"/>
          <p:cNvSpPr txBox="1"/>
          <p:nvPr/>
        </p:nvSpPr>
        <p:spPr>
          <a:xfrm>
            <a:off x="521299" y="3362632"/>
            <a:ext cx="2310248" cy="338554"/>
          </a:xfrm>
          <a:prstGeom prst="rect">
            <a:avLst/>
          </a:prstGeom>
          <a:noFill/>
        </p:spPr>
        <p:txBody>
          <a:bodyPr wrap="none" rtlCol="0">
            <a:spAutoFit/>
          </a:bodyPr>
          <a:lstStyle/>
          <a:p>
            <a:r>
              <a:rPr lang="en-US" sz="1600" dirty="0">
                <a:solidFill>
                  <a:srgbClr val="E95420"/>
                </a:solidFill>
                <a:latin typeface="Ubuntu" panose="020B0504030602030204" pitchFamily="34" charset="0"/>
              </a:rPr>
              <a:t>Finance Apps &amp; folders</a:t>
            </a:r>
          </a:p>
        </p:txBody>
      </p:sp>
      <p:sp>
        <p:nvSpPr>
          <p:cNvPr id="67" name="TextBox 66"/>
          <p:cNvSpPr txBox="1"/>
          <p:nvPr/>
        </p:nvSpPr>
        <p:spPr>
          <a:xfrm>
            <a:off x="4258572" y="3362632"/>
            <a:ext cx="1765227" cy="338554"/>
          </a:xfrm>
          <a:prstGeom prst="rect">
            <a:avLst/>
          </a:prstGeom>
          <a:noFill/>
        </p:spPr>
        <p:txBody>
          <a:bodyPr wrap="none" rtlCol="0">
            <a:spAutoFit/>
          </a:bodyPr>
          <a:lstStyle/>
          <a:p>
            <a:r>
              <a:rPr lang="en-US" sz="1600" dirty="0">
                <a:solidFill>
                  <a:srgbClr val="AEA79F"/>
                </a:solidFill>
                <a:latin typeface="Ubuntu" panose="020B0504030602030204" pitchFamily="34" charset="0"/>
              </a:rPr>
              <a:t>IT Apps &amp; folders</a:t>
            </a:r>
          </a:p>
        </p:txBody>
      </p:sp>
      <p:sp>
        <p:nvSpPr>
          <p:cNvPr id="68" name="TextBox 67"/>
          <p:cNvSpPr txBox="1"/>
          <p:nvPr/>
        </p:nvSpPr>
        <p:spPr>
          <a:xfrm>
            <a:off x="6498447" y="3362632"/>
            <a:ext cx="1430200" cy="338554"/>
          </a:xfrm>
          <a:prstGeom prst="rect">
            <a:avLst/>
          </a:prstGeom>
          <a:noFill/>
        </p:spPr>
        <p:txBody>
          <a:bodyPr wrap="none" rtlCol="0">
            <a:spAutoFit/>
          </a:bodyPr>
          <a:lstStyle/>
          <a:p>
            <a:r>
              <a:rPr lang="en-US" sz="1600" dirty="0">
                <a:solidFill>
                  <a:srgbClr val="AEA79F"/>
                </a:solidFill>
                <a:latin typeface="Ubuntu" panose="020B0504030602030204" pitchFamily="34" charset="0"/>
              </a:rPr>
              <a:t>Server access</a:t>
            </a:r>
          </a:p>
        </p:txBody>
      </p:sp>
      <p:sp>
        <p:nvSpPr>
          <p:cNvPr id="69" name="TextBox 68"/>
          <p:cNvSpPr txBox="1"/>
          <p:nvPr/>
        </p:nvSpPr>
        <p:spPr>
          <a:xfrm>
            <a:off x="434975" y="1093076"/>
            <a:ext cx="3926819" cy="369332"/>
          </a:xfrm>
          <a:prstGeom prst="rect">
            <a:avLst/>
          </a:prstGeom>
          <a:noFill/>
        </p:spPr>
        <p:txBody>
          <a:bodyPr wrap="square" rtlCol="0">
            <a:spAutoFit/>
          </a:bodyPr>
          <a:lstStyle/>
          <a:p>
            <a:r>
              <a:rPr lang="en-US" dirty="0">
                <a:solidFill>
                  <a:schemeClr val="tx1">
                    <a:lumMod val="65000"/>
                    <a:lumOff val="35000"/>
                  </a:schemeClr>
                </a:solidFill>
                <a:latin typeface="Ubuntu Medium" panose="020B0604030602030204" pitchFamily="34" charset="0"/>
              </a:rPr>
              <a:t>Name: </a:t>
            </a:r>
            <a:r>
              <a:rPr lang="en-US" dirty="0">
                <a:solidFill>
                  <a:schemeClr val="tx1">
                    <a:lumMod val="65000"/>
                    <a:lumOff val="35000"/>
                  </a:schemeClr>
                </a:solidFill>
                <a:latin typeface="Ubuntu Light" panose="020B0304030602030204" pitchFamily="34" charset="0"/>
              </a:rPr>
              <a:t>John Wilson </a:t>
            </a:r>
            <a:endParaRPr lang="en-US" dirty="0">
              <a:solidFill>
                <a:schemeClr val="tx1">
                  <a:lumMod val="65000"/>
                  <a:lumOff val="35000"/>
                </a:schemeClr>
              </a:solidFill>
              <a:latin typeface="Ubuntu Medium" panose="020B0604030602030204" pitchFamily="34" charset="0"/>
            </a:endParaRPr>
          </a:p>
        </p:txBody>
      </p:sp>
      <p:pic>
        <p:nvPicPr>
          <p:cNvPr id="70" name="Deadpool"/>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82305" y="1074274"/>
            <a:ext cx="374323" cy="374323"/>
          </a:xfrm>
          <a:prstGeom prst="rect">
            <a:avLst/>
          </a:prstGeom>
        </p:spPr>
      </p:pic>
      <p:sp>
        <p:nvSpPr>
          <p:cNvPr id="73" name="Contractor-TextBox 72"/>
          <p:cNvSpPr txBox="1"/>
          <p:nvPr/>
        </p:nvSpPr>
        <p:spPr>
          <a:xfrm>
            <a:off x="434975" y="1367421"/>
            <a:ext cx="3926819" cy="369332"/>
          </a:xfrm>
          <a:prstGeom prst="rect">
            <a:avLst/>
          </a:prstGeom>
          <a:noFill/>
        </p:spPr>
        <p:txBody>
          <a:bodyPr wrap="square" rtlCol="0">
            <a:spAutoFit/>
          </a:bodyPr>
          <a:lstStyle/>
          <a:p>
            <a:r>
              <a:rPr lang="en-US" dirty="0">
                <a:solidFill>
                  <a:schemeClr val="tx1">
                    <a:lumMod val="65000"/>
                    <a:lumOff val="35000"/>
                  </a:schemeClr>
                </a:solidFill>
                <a:latin typeface="Ubuntu Medium" panose="020B0604030602030204" pitchFamily="34" charset="0"/>
              </a:rPr>
              <a:t>Identity Type: </a:t>
            </a:r>
            <a:r>
              <a:rPr lang="en-US" dirty="0">
                <a:solidFill>
                  <a:schemeClr val="tx1">
                    <a:lumMod val="65000"/>
                    <a:lumOff val="35000"/>
                  </a:schemeClr>
                </a:solidFill>
                <a:latin typeface="Ubuntu Light" panose="020B0304030602030204" pitchFamily="34" charset="0"/>
              </a:rPr>
              <a:t>Contractor</a:t>
            </a:r>
          </a:p>
        </p:txBody>
      </p:sp>
      <p:sp>
        <p:nvSpPr>
          <p:cNvPr id="74" name="Finance-TextBox 73"/>
          <p:cNvSpPr txBox="1"/>
          <p:nvPr/>
        </p:nvSpPr>
        <p:spPr>
          <a:xfrm>
            <a:off x="434975" y="1641765"/>
            <a:ext cx="3926819" cy="369332"/>
          </a:xfrm>
          <a:prstGeom prst="rect">
            <a:avLst/>
          </a:prstGeom>
          <a:noFill/>
        </p:spPr>
        <p:txBody>
          <a:bodyPr wrap="square" rtlCol="0">
            <a:spAutoFit/>
          </a:bodyPr>
          <a:lstStyle/>
          <a:p>
            <a:r>
              <a:rPr lang="en-US" dirty="0">
                <a:solidFill>
                  <a:schemeClr val="tx1">
                    <a:lumMod val="65000"/>
                    <a:lumOff val="35000"/>
                  </a:schemeClr>
                </a:solidFill>
                <a:latin typeface="Ubuntu Medium" panose="020B0604030602030204" pitchFamily="34" charset="0"/>
              </a:rPr>
              <a:t>Department: </a:t>
            </a:r>
            <a:r>
              <a:rPr lang="en-US" dirty="0">
                <a:solidFill>
                  <a:schemeClr val="tx1">
                    <a:lumMod val="65000"/>
                    <a:lumOff val="35000"/>
                  </a:schemeClr>
                </a:solidFill>
                <a:latin typeface="Ubuntu Light" panose="020B0304030602030204" pitchFamily="34" charset="0"/>
              </a:rPr>
              <a:t>Finance</a:t>
            </a:r>
          </a:p>
        </p:txBody>
      </p:sp>
      <p:sp>
        <p:nvSpPr>
          <p:cNvPr id="75" name="Employee-TextBox 74"/>
          <p:cNvSpPr txBox="1"/>
          <p:nvPr/>
        </p:nvSpPr>
        <p:spPr>
          <a:xfrm>
            <a:off x="434975" y="1368920"/>
            <a:ext cx="3926819" cy="369332"/>
          </a:xfrm>
          <a:prstGeom prst="rect">
            <a:avLst/>
          </a:prstGeom>
          <a:noFill/>
        </p:spPr>
        <p:txBody>
          <a:bodyPr wrap="square" rtlCol="0">
            <a:spAutoFit/>
          </a:bodyPr>
          <a:lstStyle/>
          <a:p>
            <a:r>
              <a:rPr lang="en-US" dirty="0">
                <a:solidFill>
                  <a:schemeClr val="tx1">
                    <a:lumMod val="65000"/>
                    <a:lumOff val="35000"/>
                  </a:schemeClr>
                </a:solidFill>
                <a:latin typeface="Ubuntu Medium" panose="020B0604030602030204" pitchFamily="34" charset="0"/>
              </a:rPr>
              <a:t>Identity Type: </a:t>
            </a:r>
            <a:r>
              <a:rPr lang="en-US" dirty="0">
                <a:solidFill>
                  <a:srgbClr val="E95420"/>
                </a:solidFill>
                <a:latin typeface="Ubuntu Light" panose="020B0304030602030204" pitchFamily="34" charset="0"/>
              </a:rPr>
              <a:t>Employee</a:t>
            </a:r>
          </a:p>
        </p:txBody>
      </p:sp>
      <p:sp>
        <p:nvSpPr>
          <p:cNvPr id="76" name="IT-TextBox 75"/>
          <p:cNvSpPr txBox="1"/>
          <p:nvPr/>
        </p:nvSpPr>
        <p:spPr>
          <a:xfrm>
            <a:off x="433039" y="1647025"/>
            <a:ext cx="3926819" cy="369332"/>
          </a:xfrm>
          <a:prstGeom prst="rect">
            <a:avLst/>
          </a:prstGeom>
          <a:noFill/>
        </p:spPr>
        <p:txBody>
          <a:bodyPr wrap="square" rtlCol="0">
            <a:spAutoFit/>
          </a:bodyPr>
          <a:lstStyle/>
          <a:p>
            <a:r>
              <a:rPr lang="en-US" dirty="0">
                <a:solidFill>
                  <a:schemeClr val="tx1">
                    <a:lumMod val="65000"/>
                    <a:lumOff val="35000"/>
                  </a:schemeClr>
                </a:solidFill>
                <a:latin typeface="Ubuntu Medium" panose="020B0604030602030204" pitchFamily="34" charset="0"/>
              </a:rPr>
              <a:t>Department: </a:t>
            </a:r>
            <a:r>
              <a:rPr lang="en-US" dirty="0">
                <a:solidFill>
                  <a:srgbClr val="E95420"/>
                </a:solidFill>
                <a:latin typeface="Ubuntu Light" panose="020B0304030602030204" pitchFamily="34" charset="0"/>
              </a:rPr>
              <a:t>IT</a:t>
            </a:r>
          </a:p>
        </p:txBody>
      </p:sp>
      <p:cxnSp>
        <p:nvCxnSpPr>
          <p:cNvPr id="26" name="Straight Arrow Connector 25"/>
          <p:cNvCxnSpPr/>
          <p:nvPr/>
        </p:nvCxnSpPr>
        <p:spPr>
          <a:xfrm>
            <a:off x="434975" y="6253655"/>
            <a:ext cx="11295910" cy="0"/>
          </a:xfrm>
          <a:prstGeom prst="straightConnector1">
            <a:avLst/>
          </a:prstGeom>
          <a:ln w="57150">
            <a:solidFill>
              <a:srgbClr val="E95420"/>
            </a:solidFill>
            <a:tailEnd type="triangle"/>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841302" y="5328744"/>
            <a:ext cx="748920" cy="646127"/>
          </a:xfrm>
          <a:prstGeom prst="rect">
            <a:avLst/>
          </a:prstGeom>
        </p:spPr>
      </p:pic>
      <p:pic>
        <p:nvPicPr>
          <p:cNvPr id="5" name="Picture 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765341" y="5509195"/>
            <a:ext cx="635178" cy="547996"/>
          </a:xfrm>
          <a:prstGeom prst="rect">
            <a:avLst/>
          </a:prstGeom>
        </p:spPr>
      </p:pic>
      <p:pic>
        <p:nvPicPr>
          <p:cNvPr id="51" name="Picture 50"/>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079814" y="5031127"/>
            <a:ext cx="748920" cy="646127"/>
          </a:xfrm>
          <a:prstGeom prst="rect">
            <a:avLst/>
          </a:prstGeom>
        </p:spPr>
      </p:pic>
    </p:spTree>
    <p:extLst>
      <p:ext uri="{BB962C8B-B14F-4D97-AF65-F5344CB8AC3E}">
        <p14:creationId xmlns:p14="http://schemas.microsoft.com/office/powerpoint/2010/main" val="30350785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left)">
                                      <p:cBhvr>
                                        <p:cTn id="7" dur="750"/>
                                        <p:tgtEl>
                                          <p:spTgt spid="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left)">
                                      <p:cBhvr>
                                        <p:cTn id="10" dur="750"/>
                                        <p:tgtEl>
                                          <p:spTgt spid="14"/>
                                        </p:tgtEl>
                                      </p:cBhvr>
                                    </p:animEffect>
                                  </p:childTnLst>
                                </p:cTn>
                              </p:par>
                            </p:childTnLst>
                          </p:cTn>
                        </p:par>
                        <p:par>
                          <p:cTn id="11" fill="hold">
                            <p:stCondLst>
                              <p:cond delay="750"/>
                            </p:stCondLst>
                            <p:childTnLst>
                              <p:par>
                                <p:cTn id="12" presetID="10" presetClass="entr" presetSubtype="0" fill="hold" grpId="0" nodeType="afterEffect">
                                  <p:stCondLst>
                                    <p:cond delay="0"/>
                                  </p:stCondLst>
                                  <p:childTnLst>
                                    <p:set>
                                      <p:cBhvr>
                                        <p:cTn id="13" dur="1" fill="hold">
                                          <p:stCondLst>
                                            <p:cond delay="0"/>
                                          </p:stCondLst>
                                        </p:cTn>
                                        <p:tgtEl>
                                          <p:spTgt spid="27"/>
                                        </p:tgtEl>
                                        <p:attrNameLst>
                                          <p:attrName>style.visibility</p:attrName>
                                        </p:attrNameLst>
                                      </p:cBhvr>
                                      <p:to>
                                        <p:strVal val="visible"/>
                                      </p:to>
                                    </p:set>
                                    <p:animEffect transition="in" filter="fade">
                                      <p:cBhvr>
                                        <p:cTn id="14" dur="500"/>
                                        <p:tgtEl>
                                          <p:spTgt spid="27"/>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par>
                                <p:cTn id="18" presetID="10" presetClass="entr" presetSubtype="0" fill="hold" nodeType="with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fade">
                                      <p:cBhvr>
                                        <p:cTn id="20" dur="500"/>
                                        <p:tgtEl>
                                          <p:spTgt spid="37"/>
                                        </p:tgtEl>
                                      </p:cBhvr>
                                    </p:animEffect>
                                  </p:childTnLst>
                                </p:cTn>
                              </p:par>
                            </p:childTnLst>
                          </p:cTn>
                        </p:par>
                      </p:childTnLst>
                    </p:cTn>
                  </p:par>
                  <p:par>
                    <p:cTn id="21" fill="hold">
                      <p:stCondLst>
                        <p:cond delay="indefinite"/>
                      </p:stCondLst>
                      <p:childTnLst>
                        <p:par>
                          <p:cTn id="22" fill="hold">
                            <p:stCondLst>
                              <p:cond delay="0"/>
                            </p:stCondLst>
                            <p:childTnLst>
                              <p:par>
                                <p:cTn id="23" presetID="47"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1000"/>
                                        <p:tgtEl>
                                          <p:spTgt spid="13"/>
                                        </p:tgtEl>
                                      </p:cBhvr>
                                    </p:animEffect>
                                    <p:anim calcmode="lin" valueType="num">
                                      <p:cBhvr>
                                        <p:cTn id="26" dur="1000" fill="hold"/>
                                        <p:tgtEl>
                                          <p:spTgt spid="13"/>
                                        </p:tgtEl>
                                        <p:attrNameLst>
                                          <p:attrName>ppt_x</p:attrName>
                                        </p:attrNameLst>
                                      </p:cBhvr>
                                      <p:tavLst>
                                        <p:tav tm="0">
                                          <p:val>
                                            <p:strVal val="#ppt_x"/>
                                          </p:val>
                                        </p:tav>
                                        <p:tav tm="100000">
                                          <p:val>
                                            <p:strVal val="#ppt_x"/>
                                          </p:val>
                                        </p:tav>
                                      </p:tavLst>
                                    </p:anim>
                                    <p:anim calcmode="lin" valueType="num">
                                      <p:cBhvr>
                                        <p:cTn id="2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9">
                                            <p:txEl>
                                              <p:pRg st="0" end="0"/>
                                            </p:txEl>
                                          </p:spTgt>
                                        </p:tgtEl>
                                        <p:attrNameLst>
                                          <p:attrName>style.visibility</p:attrName>
                                        </p:attrNameLst>
                                      </p:cBhvr>
                                      <p:to>
                                        <p:strVal val="visible"/>
                                      </p:to>
                                    </p:set>
                                    <p:animEffect transition="in" filter="fade">
                                      <p:cBhvr>
                                        <p:cTn id="32" dur="500"/>
                                        <p:tgtEl>
                                          <p:spTgt spid="69">
                                            <p:txEl>
                                              <p:pRg st="0" end="0"/>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70"/>
                                        </p:tgtEl>
                                        <p:attrNameLst>
                                          <p:attrName>style.visibility</p:attrName>
                                        </p:attrNameLst>
                                      </p:cBhvr>
                                      <p:to>
                                        <p:strVal val="visible"/>
                                      </p:to>
                                    </p:set>
                                    <p:animEffect transition="in" filter="fade">
                                      <p:cBhvr>
                                        <p:cTn id="35" dur="500"/>
                                        <p:tgtEl>
                                          <p:spTgt spid="70"/>
                                        </p:tgtEl>
                                      </p:cBhvr>
                                    </p:animEffect>
                                  </p:childTnLst>
                                </p:cTn>
                              </p:par>
                            </p:childTnLst>
                          </p:cTn>
                        </p:par>
                        <p:par>
                          <p:cTn id="36" fill="hold">
                            <p:stCondLst>
                              <p:cond delay="500"/>
                            </p:stCondLst>
                            <p:childTnLst>
                              <p:par>
                                <p:cTn id="37" presetID="26" presetClass="emph" presetSubtype="0" repeatCount="2000" fill="hold" nodeType="afterEffect">
                                  <p:stCondLst>
                                    <p:cond delay="0"/>
                                  </p:stCondLst>
                                  <p:childTnLst>
                                    <p:animEffect transition="out" filter="fade">
                                      <p:cBhvr>
                                        <p:cTn id="38" dur="250" tmFilter="0, 0; .2, .5; .8, .5; 1, 0"/>
                                        <p:tgtEl>
                                          <p:spTgt spid="70"/>
                                        </p:tgtEl>
                                      </p:cBhvr>
                                    </p:animEffect>
                                    <p:animScale>
                                      <p:cBhvr>
                                        <p:cTn id="39" dur="125" autoRev="1" fill="hold"/>
                                        <p:tgtEl>
                                          <p:spTgt spid="70"/>
                                        </p:tgtEl>
                                      </p:cBhvr>
                                      <p:by x="105000" y="105000"/>
                                    </p:animScale>
                                  </p:childTnLst>
                                </p:cTn>
                              </p:par>
                            </p:childTnLst>
                          </p:cTn>
                        </p:par>
                        <p:par>
                          <p:cTn id="40" fill="hold">
                            <p:stCondLst>
                              <p:cond delay="1000"/>
                            </p:stCondLst>
                            <p:childTnLst>
                              <p:par>
                                <p:cTn id="41" presetID="10" presetClass="entr" presetSubtype="0" fill="hold" grpId="0" nodeType="after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fade">
                                      <p:cBhvr>
                                        <p:cTn id="43" dur="500"/>
                                        <p:tgtEl>
                                          <p:spTgt spid="3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fade">
                                      <p:cBhvr>
                                        <p:cTn id="46" dur="500"/>
                                        <p:tgtEl>
                                          <p:spTgt spid="28"/>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73">
                                            <p:txEl>
                                              <p:pRg st="0" end="0"/>
                                            </p:txEl>
                                          </p:spTgt>
                                        </p:tgtEl>
                                        <p:attrNameLst>
                                          <p:attrName>style.visibility</p:attrName>
                                        </p:attrNameLst>
                                      </p:cBhvr>
                                      <p:to>
                                        <p:strVal val="visible"/>
                                      </p:to>
                                    </p:set>
                                    <p:animEffect transition="in" filter="fade">
                                      <p:cBhvr>
                                        <p:cTn id="49" dur="750"/>
                                        <p:tgtEl>
                                          <p:spTgt spid="73">
                                            <p:txEl>
                                              <p:pRg st="0" end="0"/>
                                            </p:txEl>
                                          </p:spTgt>
                                        </p:tgtEl>
                                      </p:cBhvr>
                                    </p:animEffect>
                                  </p:childTnLst>
                                </p:cTn>
                              </p:par>
                            </p:childTnLst>
                          </p:cTn>
                        </p:par>
                        <p:par>
                          <p:cTn id="50" fill="hold">
                            <p:stCondLst>
                              <p:cond delay="2000"/>
                            </p:stCondLst>
                            <p:childTnLst>
                              <p:par>
                                <p:cTn id="51" presetID="10" presetClass="entr" presetSubtype="0" fill="hold" grpId="0" nodeType="afterEffect">
                                  <p:stCondLst>
                                    <p:cond delay="250"/>
                                  </p:stCondLst>
                                  <p:childTnLst>
                                    <p:set>
                                      <p:cBhvr>
                                        <p:cTn id="52" dur="1" fill="hold">
                                          <p:stCondLst>
                                            <p:cond delay="0"/>
                                          </p:stCondLst>
                                        </p:cTn>
                                        <p:tgtEl>
                                          <p:spTgt spid="74">
                                            <p:txEl>
                                              <p:pRg st="0" end="0"/>
                                            </p:txEl>
                                          </p:spTgt>
                                        </p:tgtEl>
                                        <p:attrNameLst>
                                          <p:attrName>style.visibility</p:attrName>
                                        </p:attrNameLst>
                                      </p:cBhvr>
                                      <p:to>
                                        <p:strVal val="visible"/>
                                      </p:to>
                                    </p:set>
                                    <p:animEffect transition="in" filter="fade">
                                      <p:cBhvr>
                                        <p:cTn id="53" dur="750"/>
                                        <p:tgtEl>
                                          <p:spTgt spid="74">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1" presetClass="exit" presetSubtype="0" fill="hold" nodeType="clickEffect">
                                  <p:stCondLst>
                                    <p:cond delay="0"/>
                                  </p:stCondLst>
                                  <p:childTnLst>
                                    <p:anim calcmode="lin" valueType="num">
                                      <p:cBhvr>
                                        <p:cTn id="57" dur="1000"/>
                                        <p:tgtEl>
                                          <p:spTgt spid="70"/>
                                        </p:tgtEl>
                                        <p:attrNameLst>
                                          <p:attrName>ppt_w</p:attrName>
                                        </p:attrNameLst>
                                      </p:cBhvr>
                                      <p:tavLst>
                                        <p:tav tm="0">
                                          <p:val>
                                            <p:strVal val="ppt_w"/>
                                          </p:val>
                                        </p:tav>
                                        <p:tav tm="100000">
                                          <p:val>
                                            <p:fltVal val="0"/>
                                          </p:val>
                                        </p:tav>
                                      </p:tavLst>
                                    </p:anim>
                                    <p:anim calcmode="lin" valueType="num">
                                      <p:cBhvr>
                                        <p:cTn id="58" dur="1000"/>
                                        <p:tgtEl>
                                          <p:spTgt spid="70"/>
                                        </p:tgtEl>
                                        <p:attrNameLst>
                                          <p:attrName>ppt_h</p:attrName>
                                        </p:attrNameLst>
                                      </p:cBhvr>
                                      <p:tavLst>
                                        <p:tav tm="0">
                                          <p:val>
                                            <p:strVal val="ppt_h"/>
                                          </p:val>
                                        </p:tav>
                                        <p:tav tm="100000">
                                          <p:val>
                                            <p:fltVal val="0"/>
                                          </p:val>
                                        </p:tav>
                                      </p:tavLst>
                                    </p:anim>
                                    <p:anim calcmode="lin" valueType="num">
                                      <p:cBhvr>
                                        <p:cTn id="59" dur="1000"/>
                                        <p:tgtEl>
                                          <p:spTgt spid="70"/>
                                        </p:tgtEl>
                                        <p:attrNameLst>
                                          <p:attrName>style.rotation</p:attrName>
                                        </p:attrNameLst>
                                      </p:cBhvr>
                                      <p:tavLst>
                                        <p:tav tm="0">
                                          <p:val>
                                            <p:fltVal val="0"/>
                                          </p:val>
                                        </p:tav>
                                        <p:tav tm="100000">
                                          <p:val>
                                            <p:fltVal val="90"/>
                                          </p:val>
                                        </p:tav>
                                      </p:tavLst>
                                    </p:anim>
                                    <p:animEffect transition="out" filter="fade">
                                      <p:cBhvr>
                                        <p:cTn id="60" dur="1000"/>
                                        <p:tgtEl>
                                          <p:spTgt spid="70"/>
                                        </p:tgtEl>
                                      </p:cBhvr>
                                    </p:animEffect>
                                    <p:set>
                                      <p:cBhvr>
                                        <p:cTn id="61" dur="1" fill="hold">
                                          <p:stCondLst>
                                            <p:cond delay="999"/>
                                          </p:stCondLst>
                                        </p:cTn>
                                        <p:tgtEl>
                                          <p:spTgt spid="70"/>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47"/>
                                        </p:tgtEl>
                                        <p:attrNameLst>
                                          <p:attrName>style.visibility</p:attrName>
                                        </p:attrNameLst>
                                      </p:cBhvr>
                                      <p:to>
                                        <p:strVal val="visible"/>
                                      </p:to>
                                    </p:set>
                                    <p:animEffect transition="in" filter="fade">
                                      <p:cBhvr>
                                        <p:cTn id="66" dur="500"/>
                                        <p:tgtEl>
                                          <p:spTgt spid="47"/>
                                        </p:tgtEl>
                                      </p:cBhvr>
                                    </p:animEffect>
                                  </p:childTnLst>
                                </p:cTn>
                              </p:par>
                            </p:childTnLst>
                          </p:cTn>
                        </p:par>
                        <p:par>
                          <p:cTn id="67" fill="hold">
                            <p:stCondLst>
                              <p:cond delay="500"/>
                            </p:stCondLst>
                            <p:childTnLst>
                              <p:par>
                                <p:cTn id="68" presetID="22" presetClass="entr" presetSubtype="8" fill="hold" nodeType="afterEffect">
                                  <p:stCondLst>
                                    <p:cond delay="0"/>
                                  </p:stCondLst>
                                  <p:childTnLst>
                                    <p:set>
                                      <p:cBhvr>
                                        <p:cTn id="69" dur="1" fill="hold">
                                          <p:stCondLst>
                                            <p:cond delay="0"/>
                                          </p:stCondLst>
                                        </p:cTn>
                                        <p:tgtEl>
                                          <p:spTgt spid="57"/>
                                        </p:tgtEl>
                                        <p:attrNameLst>
                                          <p:attrName>style.visibility</p:attrName>
                                        </p:attrNameLst>
                                      </p:cBhvr>
                                      <p:to>
                                        <p:strVal val="visible"/>
                                      </p:to>
                                    </p:set>
                                    <p:animEffect transition="in" filter="wipe(left)">
                                      <p:cBhvr>
                                        <p:cTn id="70" dur="500"/>
                                        <p:tgtEl>
                                          <p:spTgt spid="57"/>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xit" presetSubtype="0" fill="hold" grpId="1" nodeType="clickEffect">
                                  <p:stCondLst>
                                    <p:cond delay="0"/>
                                  </p:stCondLst>
                                  <p:childTnLst>
                                    <p:animEffect transition="out" filter="fade">
                                      <p:cBhvr>
                                        <p:cTn id="74" dur="500"/>
                                        <p:tgtEl>
                                          <p:spTgt spid="73">
                                            <p:txEl>
                                              <p:pRg st="0" end="0"/>
                                            </p:txEl>
                                          </p:spTgt>
                                        </p:tgtEl>
                                      </p:cBhvr>
                                    </p:animEffect>
                                    <p:set>
                                      <p:cBhvr>
                                        <p:cTn id="75" dur="1" fill="hold">
                                          <p:stCondLst>
                                            <p:cond delay="499"/>
                                          </p:stCondLst>
                                        </p:cTn>
                                        <p:tgtEl>
                                          <p:spTgt spid="73">
                                            <p:txEl>
                                              <p:pRg st="0" end="0"/>
                                            </p:txEl>
                                          </p:spTgt>
                                        </p:tgtEl>
                                        <p:attrNameLst>
                                          <p:attrName>style.visibility</p:attrName>
                                        </p:attrNameLst>
                                      </p:cBhvr>
                                      <p:to>
                                        <p:strVal val="hidden"/>
                                      </p:to>
                                    </p:set>
                                  </p:childTnLst>
                                </p:cTn>
                              </p:par>
                              <p:par>
                                <p:cTn id="76" presetID="10" presetClass="entr" presetSubtype="0" fill="hold" grpId="0" nodeType="withEffect">
                                  <p:stCondLst>
                                    <p:cond delay="0"/>
                                  </p:stCondLst>
                                  <p:childTnLst>
                                    <p:set>
                                      <p:cBhvr>
                                        <p:cTn id="77" dur="1" fill="hold">
                                          <p:stCondLst>
                                            <p:cond delay="0"/>
                                          </p:stCondLst>
                                        </p:cTn>
                                        <p:tgtEl>
                                          <p:spTgt spid="40"/>
                                        </p:tgtEl>
                                        <p:attrNameLst>
                                          <p:attrName>style.visibility</p:attrName>
                                        </p:attrNameLst>
                                      </p:cBhvr>
                                      <p:to>
                                        <p:strVal val="visible"/>
                                      </p:to>
                                    </p:set>
                                    <p:animEffect transition="in" filter="fade">
                                      <p:cBhvr>
                                        <p:cTn id="78" dur="500"/>
                                        <p:tgtEl>
                                          <p:spTgt spid="40"/>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30"/>
                                        </p:tgtEl>
                                        <p:attrNameLst>
                                          <p:attrName>style.visibility</p:attrName>
                                        </p:attrNameLst>
                                      </p:cBhvr>
                                      <p:to>
                                        <p:strVal val="visible"/>
                                      </p:to>
                                    </p:set>
                                    <p:animEffect transition="in" filter="fade">
                                      <p:cBhvr>
                                        <p:cTn id="81" dur="500"/>
                                        <p:tgtEl>
                                          <p:spTgt spid="30"/>
                                        </p:tgtEl>
                                      </p:cBhvr>
                                    </p:animEffect>
                                  </p:childTnLst>
                                </p:cTn>
                              </p:par>
                            </p:childTnLst>
                          </p:cTn>
                        </p:par>
                        <p:par>
                          <p:cTn id="82" fill="hold">
                            <p:stCondLst>
                              <p:cond delay="500"/>
                            </p:stCondLst>
                            <p:childTnLst>
                              <p:par>
                                <p:cTn id="83" presetID="10" presetClass="entr" presetSubtype="0" fill="hold" grpId="0" nodeType="afterEffect">
                                  <p:stCondLst>
                                    <p:cond delay="0"/>
                                  </p:stCondLst>
                                  <p:iterate type="wd">
                                    <p:tmPct val="0"/>
                                  </p:iterate>
                                  <p:childTnLst>
                                    <p:set>
                                      <p:cBhvr>
                                        <p:cTn id="84" dur="1" fill="hold">
                                          <p:stCondLst>
                                            <p:cond delay="0"/>
                                          </p:stCondLst>
                                        </p:cTn>
                                        <p:tgtEl>
                                          <p:spTgt spid="75">
                                            <p:txEl>
                                              <p:pRg st="0" end="0"/>
                                            </p:txEl>
                                          </p:spTgt>
                                        </p:tgtEl>
                                        <p:attrNameLst>
                                          <p:attrName>style.visibility</p:attrName>
                                        </p:attrNameLst>
                                      </p:cBhvr>
                                      <p:to>
                                        <p:strVal val="visible"/>
                                      </p:to>
                                    </p:set>
                                    <p:animEffect transition="in" filter="fade">
                                      <p:cBhvr>
                                        <p:cTn id="85" dur="500"/>
                                        <p:tgtEl>
                                          <p:spTgt spid="75">
                                            <p:txEl>
                                              <p:pRg st="0" end="0"/>
                                            </p:txEl>
                                          </p:spTgt>
                                        </p:tgtEl>
                                      </p:cBhvr>
                                    </p:animEffect>
                                  </p:childTnLst>
                                </p:cTn>
                              </p:par>
                            </p:childTnLst>
                          </p:cTn>
                        </p:par>
                        <p:par>
                          <p:cTn id="86" fill="hold">
                            <p:stCondLst>
                              <p:cond delay="1000"/>
                            </p:stCondLst>
                            <p:childTnLst>
                              <p:par>
                                <p:cTn id="87" presetID="26" presetClass="emph" presetSubtype="0" repeatCount="2000" fill="hold" grpId="1" nodeType="afterEffect">
                                  <p:stCondLst>
                                    <p:cond delay="0"/>
                                  </p:stCondLst>
                                  <p:iterate type="wd">
                                    <p:tmPct val="0"/>
                                  </p:iterate>
                                  <p:childTnLst>
                                    <p:animEffect transition="out" filter="fade">
                                      <p:cBhvr>
                                        <p:cTn id="88" dur="500" tmFilter="0, 0; .2, .5; .8, .5; 1, 0"/>
                                        <p:tgtEl>
                                          <p:spTgt spid="75">
                                            <p:txEl>
                                              <p:pRg st="0" end="0"/>
                                            </p:txEl>
                                          </p:spTgt>
                                        </p:tgtEl>
                                      </p:cBhvr>
                                    </p:animEffect>
                                    <p:animScale>
                                      <p:cBhvr>
                                        <p:cTn id="89" dur="250" autoRev="1" fill="hold"/>
                                        <p:tgtEl>
                                          <p:spTgt spid="75">
                                            <p:txEl>
                                              <p:pRg st="0" end="0"/>
                                            </p:txEl>
                                          </p:spTgt>
                                        </p:tgtEl>
                                      </p:cBhvr>
                                      <p:by x="105000" y="105000"/>
                                    </p:animScale>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46"/>
                                        </p:tgtEl>
                                        <p:attrNameLst>
                                          <p:attrName>style.visibility</p:attrName>
                                        </p:attrNameLst>
                                      </p:cBhvr>
                                      <p:to>
                                        <p:strVal val="visible"/>
                                      </p:to>
                                    </p:set>
                                    <p:animEffect transition="in" filter="fade">
                                      <p:cBhvr>
                                        <p:cTn id="94" dur="500"/>
                                        <p:tgtEl>
                                          <p:spTgt spid="46"/>
                                        </p:tgtEl>
                                      </p:cBhvr>
                                    </p:animEffect>
                                  </p:childTnLst>
                                </p:cTn>
                              </p:par>
                              <p:par>
                                <p:cTn id="95" presetID="22" presetClass="entr" presetSubtype="2" fill="hold" nodeType="withEffect">
                                  <p:stCondLst>
                                    <p:cond delay="0"/>
                                  </p:stCondLst>
                                  <p:childTnLst>
                                    <p:set>
                                      <p:cBhvr>
                                        <p:cTn id="96" dur="1" fill="hold">
                                          <p:stCondLst>
                                            <p:cond delay="0"/>
                                          </p:stCondLst>
                                        </p:cTn>
                                        <p:tgtEl>
                                          <p:spTgt spid="60"/>
                                        </p:tgtEl>
                                        <p:attrNameLst>
                                          <p:attrName>style.visibility</p:attrName>
                                        </p:attrNameLst>
                                      </p:cBhvr>
                                      <p:to>
                                        <p:strVal val="visible"/>
                                      </p:to>
                                    </p:set>
                                    <p:animEffect transition="in" filter="wipe(right)">
                                      <p:cBhvr>
                                        <p:cTn id="97" dur="500"/>
                                        <p:tgtEl>
                                          <p:spTgt spid="60"/>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55"/>
                                        </p:tgtEl>
                                        <p:attrNameLst>
                                          <p:attrName>style.visibility</p:attrName>
                                        </p:attrNameLst>
                                      </p:cBhvr>
                                      <p:to>
                                        <p:strVal val="visible"/>
                                      </p:to>
                                    </p:set>
                                    <p:animEffect transition="in" filter="fade">
                                      <p:cBhvr>
                                        <p:cTn id="100" dur="500"/>
                                        <p:tgtEl>
                                          <p:spTgt spid="55"/>
                                        </p:tgtEl>
                                      </p:cBhvr>
                                    </p:animEffect>
                                  </p:childTnLst>
                                </p:cTn>
                              </p:par>
                            </p:childTnLst>
                          </p:cTn>
                        </p:par>
                        <p:par>
                          <p:cTn id="101" fill="hold">
                            <p:stCondLst>
                              <p:cond delay="500"/>
                            </p:stCondLst>
                            <p:childTnLst>
                              <p:par>
                                <p:cTn id="102" presetID="10" presetClass="entr" presetSubtype="0" fill="hold" nodeType="afterEffect">
                                  <p:stCondLst>
                                    <p:cond delay="0"/>
                                  </p:stCondLst>
                                  <p:childTnLst>
                                    <p:set>
                                      <p:cBhvr>
                                        <p:cTn id="103" dur="1" fill="hold">
                                          <p:stCondLst>
                                            <p:cond delay="0"/>
                                          </p:stCondLst>
                                        </p:cTn>
                                        <p:tgtEl>
                                          <p:spTgt spid="63"/>
                                        </p:tgtEl>
                                        <p:attrNameLst>
                                          <p:attrName>style.visibility</p:attrName>
                                        </p:attrNameLst>
                                      </p:cBhvr>
                                      <p:to>
                                        <p:strVal val="visible"/>
                                      </p:to>
                                    </p:set>
                                    <p:animEffect transition="in" filter="fade">
                                      <p:cBhvr>
                                        <p:cTn id="104" dur="500"/>
                                        <p:tgtEl>
                                          <p:spTgt spid="63"/>
                                        </p:tgtEl>
                                      </p:cBhvr>
                                    </p:animEffect>
                                  </p:childTnLst>
                                </p:cTn>
                              </p:par>
                            </p:childTnLst>
                          </p:cTn>
                        </p:par>
                        <p:par>
                          <p:cTn id="105" fill="hold">
                            <p:stCondLst>
                              <p:cond delay="1000"/>
                            </p:stCondLst>
                            <p:childTnLst>
                              <p:par>
                                <p:cTn id="106" presetID="10" presetClass="entr" presetSubtype="0" fill="hold" grpId="0" nodeType="afterEffect">
                                  <p:stCondLst>
                                    <p:cond delay="0"/>
                                  </p:stCondLst>
                                  <p:childTnLst>
                                    <p:set>
                                      <p:cBhvr>
                                        <p:cTn id="107" dur="1" fill="hold">
                                          <p:stCondLst>
                                            <p:cond delay="0"/>
                                          </p:stCondLst>
                                        </p:cTn>
                                        <p:tgtEl>
                                          <p:spTgt spid="66"/>
                                        </p:tgtEl>
                                        <p:attrNameLst>
                                          <p:attrName>style.visibility</p:attrName>
                                        </p:attrNameLst>
                                      </p:cBhvr>
                                      <p:to>
                                        <p:strVal val="visible"/>
                                      </p:to>
                                    </p:set>
                                    <p:animEffect transition="in" filter="fade">
                                      <p:cBhvr>
                                        <p:cTn id="108" dur="500"/>
                                        <p:tgtEl>
                                          <p:spTgt spid="66"/>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ntr" presetSubtype="0" fill="hold" grpId="0" nodeType="clickEffect">
                                  <p:stCondLst>
                                    <p:cond delay="0"/>
                                  </p:stCondLst>
                                  <p:childTnLst>
                                    <p:set>
                                      <p:cBhvr>
                                        <p:cTn id="112" dur="1" fill="hold">
                                          <p:stCondLst>
                                            <p:cond delay="0"/>
                                          </p:stCondLst>
                                        </p:cTn>
                                        <p:tgtEl>
                                          <p:spTgt spid="41"/>
                                        </p:tgtEl>
                                        <p:attrNameLst>
                                          <p:attrName>style.visibility</p:attrName>
                                        </p:attrNameLst>
                                      </p:cBhvr>
                                      <p:to>
                                        <p:strVal val="visible"/>
                                      </p:to>
                                    </p:set>
                                    <p:animEffect transition="in" filter="fade">
                                      <p:cBhvr>
                                        <p:cTn id="113" dur="500"/>
                                        <p:tgtEl>
                                          <p:spTgt spid="41"/>
                                        </p:tgtEl>
                                      </p:cBhvr>
                                    </p:animEffect>
                                  </p:childTnLst>
                                </p:cTn>
                              </p:par>
                              <p:par>
                                <p:cTn id="114" presetID="10" presetClass="entr" presetSubtype="0" fill="hold" grpId="0" nodeType="withEffect">
                                  <p:stCondLst>
                                    <p:cond delay="0"/>
                                  </p:stCondLst>
                                  <p:childTnLst>
                                    <p:set>
                                      <p:cBhvr>
                                        <p:cTn id="115" dur="1" fill="hold">
                                          <p:stCondLst>
                                            <p:cond delay="0"/>
                                          </p:stCondLst>
                                        </p:cTn>
                                        <p:tgtEl>
                                          <p:spTgt spid="31"/>
                                        </p:tgtEl>
                                        <p:attrNameLst>
                                          <p:attrName>style.visibility</p:attrName>
                                        </p:attrNameLst>
                                      </p:cBhvr>
                                      <p:to>
                                        <p:strVal val="visible"/>
                                      </p:to>
                                    </p:set>
                                    <p:animEffect transition="in" filter="fade">
                                      <p:cBhvr>
                                        <p:cTn id="116" dur="500"/>
                                        <p:tgtEl>
                                          <p:spTgt spid="31"/>
                                        </p:tgtEl>
                                      </p:cBhvr>
                                    </p:animEffect>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grpId="0" nodeType="clickEffect">
                                  <p:stCondLst>
                                    <p:cond delay="0"/>
                                  </p:stCondLst>
                                  <p:childTnLst>
                                    <p:set>
                                      <p:cBhvr>
                                        <p:cTn id="120" dur="1" fill="hold">
                                          <p:stCondLst>
                                            <p:cond delay="0"/>
                                          </p:stCondLst>
                                        </p:cTn>
                                        <p:tgtEl>
                                          <p:spTgt spid="42"/>
                                        </p:tgtEl>
                                        <p:attrNameLst>
                                          <p:attrName>style.visibility</p:attrName>
                                        </p:attrNameLst>
                                      </p:cBhvr>
                                      <p:to>
                                        <p:strVal val="visible"/>
                                      </p:to>
                                    </p:set>
                                    <p:animEffect transition="in" filter="fade">
                                      <p:cBhvr>
                                        <p:cTn id="121" dur="500"/>
                                        <p:tgtEl>
                                          <p:spTgt spid="42"/>
                                        </p:tgtEl>
                                      </p:cBhvr>
                                    </p:animEffect>
                                  </p:childTnLst>
                                </p:cTn>
                              </p:par>
                              <p:par>
                                <p:cTn id="122" presetID="10" presetClass="entr" presetSubtype="0" fill="hold" grpId="0" nodeType="withEffect">
                                  <p:stCondLst>
                                    <p:cond delay="0"/>
                                  </p:stCondLst>
                                  <p:childTnLst>
                                    <p:set>
                                      <p:cBhvr>
                                        <p:cTn id="123" dur="1" fill="hold">
                                          <p:stCondLst>
                                            <p:cond delay="0"/>
                                          </p:stCondLst>
                                        </p:cTn>
                                        <p:tgtEl>
                                          <p:spTgt spid="32"/>
                                        </p:tgtEl>
                                        <p:attrNameLst>
                                          <p:attrName>style.visibility</p:attrName>
                                        </p:attrNameLst>
                                      </p:cBhvr>
                                      <p:to>
                                        <p:strVal val="visible"/>
                                      </p:to>
                                    </p:set>
                                    <p:animEffect transition="in" filter="fade">
                                      <p:cBhvr>
                                        <p:cTn id="124" dur="500"/>
                                        <p:tgtEl>
                                          <p:spTgt spid="32"/>
                                        </p:tgtEl>
                                      </p:cBhvr>
                                    </p:animEffect>
                                  </p:childTnLst>
                                </p:cTn>
                              </p:par>
                              <p:par>
                                <p:cTn id="125" presetID="10" presetClass="exit" presetSubtype="0" fill="hold" grpId="1" nodeType="withEffect">
                                  <p:stCondLst>
                                    <p:cond delay="0"/>
                                  </p:stCondLst>
                                  <p:childTnLst>
                                    <p:animEffect transition="out" filter="fade">
                                      <p:cBhvr>
                                        <p:cTn id="126" dur="500"/>
                                        <p:tgtEl>
                                          <p:spTgt spid="74">
                                            <p:txEl>
                                              <p:pRg st="0" end="0"/>
                                            </p:txEl>
                                          </p:spTgt>
                                        </p:tgtEl>
                                      </p:cBhvr>
                                    </p:animEffect>
                                    <p:set>
                                      <p:cBhvr>
                                        <p:cTn id="127" dur="1" fill="hold">
                                          <p:stCondLst>
                                            <p:cond delay="499"/>
                                          </p:stCondLst>
                                        </p:cTn>
                                        <p:tgtEl>
                                          <p:spTgt spid="74">
                                            <p:txEl>
                                              <p:pRg st="0" end="0"/>
                                            </p:txEl>
                                          </p:spTgt>
                                        </p:tgtEl>
                                        <p:attrNameLst>
                                          <p:attrName>style.visibility</p:attrName>
                                        </p:attrNameLst>
                                      </p:cBhvr>
                                      <p:to>
                                        <p:strVal val="hidden"/>
                                      </p:to>
                                    </p:set>
                                  </p:childTnLst>
                                </p:cTn>
                              </p:par>
                            </p:childTnLst>
                          </p:cTn>
                        </p:par>
                        <p:par>
                          <p:cTn id="128" fill="hold">
                            <p:stCondLst>
                              <p:cond delay="500"/>
                            </p:stCondLst>
                            <p:childTnLst>
                              <p:par>
                                <p:cTn id="129" presetID="10" presetClass="entr" presetSubtype="0" fill="hold" grpId="0" nodeType="afterEffect">
                                  <p:stCondLst>
                                    <p:cond delay="0"/>
                                  </p:stCondLst>
                                  <p:childTnLst>
                                    <p:set>
                                      <p:cBhvr>
                                        <p:cTn id="130" dur="1" fill="hold">
                                          <p:stCondLst>
                                            <p:cond delay="0"/>
                                          </p:stCondLst>
                                        </p:cTn>
                                        <p:tgtEl>
                                          <p:spTgt spid="76">
                                            <p:txEl>
                                              <p:pRg st="0" end="0"/>
                                            </p:txEl>
                                          </p:spTgt>
                                        </p:tgtEl>
                                        <p:attrNameLst>
                                          <p:attrName>style.visibility</p:attrName>
                                        </p:attrNameLst>
                                      </p:cBhvr>
                                      <p:to>
                                        <p:strVal val="visible"/>
                                      </p:to>
                                    </p:set>
                                    <p:animEffect transition="in" filter="fade">
                                      <p:cBhvr>
                                        <p:cTn id="131" dur="500"/>
                                        <p:tgtEl>
                                          <p:spTgt spid="76">
                                            <p:txEl>
                                              <p:pRg st="0" end="0"/>
                                            </p:txEl>
                                          </p:spTgt>
                                        </p:tgtEl>
                                      </p:cBhvr>
                                    </p:animEffect>
                                  </p:childTnLst>
                                </p:cTn>
                              </p:par>
                            </p:childTnLst>
                          </p:cTn>
                        </p:par>
                        <p:par>
                          <p:cTn id="132" fill="hold">
                            <p:stCondLst>
                              <p:cond delay="1000"/>
                            </p:stCondLst>
                            <p:childTnLst>
                              <p:par>
                                <p:cTn id="133" presetID="26" presetClass="emph" presetSubtype="0" repeatCount="2000" fill="hold" grpId="1" nodeType="afterEffect">
                                  <p:stCondLst>
                                    <p:cond delay="0"/>
                                  </p:stCondLst>
                                  <p:childTnLst>
                                    <p:animEffect transition="out" filter="fade">
                                      <p:cBhvr>
                                        <p:cTn id="134" dur="500" tmFilter="0, 0; .2, .5; .8, .5; 1, 0"/>
                                        <p:tgtEl>
                                          <p:spTgt spid="76">
                                            <p:txEl>
                                              <p:pRg st="0" end="0"/>
                                            </p:txEl>
                                          </p:spTgt>
                                        </p:tgtEl>
                                      </p:cBhvr>
                                    </p:animEffect>
                                    <p:animScale>
                                      <p:cBhvr>
                                        <p:cTn id="135" dur="250" autoRev="1" fill="hold"/>
                                        <p:tgtEl>
                                          <p:spTgt spid="76">
                                            <p:txEl>
                                              <p:pRg st="0" end="0"/>
                                            </p:txEl>
                                          </p:spTgt>
                                        </p:tgtEl>
                                      </p:cBhvr>
                                      <p:by x="105000" y="105000"/>
                                    </p:animScale>
                                  </p:childTnLst>
                                </p:cTn>
                              </p:par>
                            </p:childTnLst>
                          </p:cTn>
                        </p:par>
                        <p:par>
                          <p:cTn id="136" fill="hold">
                            <p:stCondLst>
                              <p:cond delay="2000"/>
                            </p:stCondLst>
                            <p:childTnLst>
                              <p:par>
                                <p:cTn id="137" presetID="10" presetClass="entr" presetSubtype="0" fill="hold" nodeType="afterEffect">
                                  <p:stCondLst>
                                    <p:cond delay="0"/>
                                  </p:stCondLst>
                                  <p:childTnLst>
                                    <p:set>
                                      <p:cBhvr>
                                        <p:cTn id="138" dur="1" fill="hold">
                                          <p:stCondLst>
                                            <p:cond delay="0"/>
                                          </p:stCondLst>
                                        </p:cTn>
                                        <p:tgtEl>
                                          <p:spTgt spid="65"/>
                                        </p:tgtEl>
                                        <p:attrNameLst>
                                          <p:attrName>style.visibility</p:attrName>
                                        </p:attrNameLst>
                                      </p:cBhvr>
                                      <p:to>
                                        <p:strVal val="visible"/>
                                      </p:to>
                                    </p:set>
                                    <p:animEffect transition="in" filter="fade">
                                      <p:cBhvr>
                                        <p:cTn id="139" dur="500"/>
                                        <p:tgtEl>
                                          <p:spTgt spid="65"/>
                                        </p:tgtEl>
                                      </p:cBhvr>
                                    </p:animEffect>
                                  </p:childTnLst>
                                </p:cTn>
                              </p:par>
                              <p:par>
                                <p:cTn id="140" presetID="10" presetClass="entr" presetSubtype="0" fill="hold" grpId="0" nodeType="withEffect">
                                  <p:stCondLst>
                                    <p:cond delay="0"/>
                                  </p:stCondLst>
                                  <p:childTnLst>
                                    <p:set>
                                      <p:cBhvr>
                                        <p:cTn id="141" dur="1" fill="hold">
                                          <p:stCondLst>
                                            <p:cond delay="0"/>
                                          </p:stCondLst>
                                        </p:cTn>
                                        <p:tgtEl>
                                          <p:spTgt spid="67"/>
                                        </p:tgtEl>
                                        <p:attrNameLst>
                                          <p:attrName>style.visibility</p:attrName>
                                        </p:attrNameLst>
                                      </p:cBhvr>
                                      <p:to>
                                        <p:strVal val="visible"/>
                                      </p:to>
                                    </p:set>
                                    <p:animEffect transition="in" filter="fade">
                                      <p:cBhvr>
                                        <p:cTn id="142" dur="500"/>
                                        <p:tgtEl>
                                          <p:spTgt spid="67"/>
                                        </p:tgtEl>
                                      </p:cBhvr>
                                    </p:animEffect>
                                  </p:childTnLst>
                                </p:cTn>
                              </p:par>
                            </p:childTnLst>
                          </p:cTn>
                        </p:par>
                        <p:par>
                          <p:cTn id="143" fill="hold">
                            <p:stCondLst>
                              <p:cond delay="2500"/>
                            </p:stCondLst>
                            <p:childTnLst>
                              <p:par>
                                <p:cTn id="144" presetID="10" presetClass="entr" presetSubtype="0" fill="hold" nodeType="afterEffect">
                                  <p:stCondLst>
                                    <p:cond delay="0"/>
                                  </p:stCondLst>
                                  <p:childTnLst>
                                    <p:set>
                                      <p:cBhvr>
                                        <p:cTn id="145" dur="1" fill="hold">
                                          <p:stCondLst>
                                            <p:cond delay="0"/>
                                          </p:stCondLst>
                                        </p:cTn>
                                        <p:tgtEl>
                                          <p:spTgt spid="61"/>
                                        </p:tgtEl>
                                        <p:attrNameLst>
                                          <p:attrName>style.visibility</p:attrName>
                                        </p:attrNameLst>
                                      </p:cBhvr>
                                      <p:to>
                                        <p:strVal val="visible"/>
                                      </p:to>
                                    </p:set>
                                    <p:animEffect transition="in" filter="fade">
                                      <p:cBhvr>
                                        <p:cTn id="146" dur="500"/>
                                        <p:tgtEl>
                                          <p:spTgt spid="61"/>
                                        </p:tgtEl>
                                      </p:cBhvr>
                                    </p:animEffect>
                                  </p:childTnLst>
                                </p:cTn>
                              </p:par>
                              <p:par>
                                <p:cTn id="147" presetID="10" presetClass="entr" presetSubtype="0" fill="hold" nodeType="withEffect">
                                  <p:stCondLst>
                                    <p:cond delay="0"/>
                                  </p:stCondLst>
                                  <p:childTnLst>
                                    <p:set>
                                      <p:cBhvr>
                                        <p:cTn id="148" dur="1" fill="hold">
                                          <p:stCondLst>
                                            <p:cond delay="0"/>
                                          </p:stCondLst>
                                        </p:cTn>
                                        <p:tgtEl>
                                          <p:spTgt spid="62"/>
                                        </p:tgtEl>
                                        <p:attrNameLst>
                                          <p:attrName>style.visibility</p:attrName>
                                        </p:attrNameLst>
                                      </p:cBhvr>
                                      <p:to>
                                        <p:strVal val="visible"/>
                                      </p:to>
                                    </p:set>
                                    <p:animEffect transition="in" filter="fade">
                                      <p:cBhvr>
                                        <p:cTn id="149" dur="500"/>
                                        <p:tgtEl>
                                          <p:spTgt spid="62"/>
                                        </p:tgtEl>
                                      </p:cBhvr>
                                    </p:animEffect>
                                  </p:childTnLst>
                                </p:cTn>
                              </p:par>
                              <p:par>
                                <p:cTn id="150" presetID="10" presetClass="entr" presetSubtype="0" fill="hold" grpId="0" nodeType="withEffect">
                                  <p:stCondLst>
                                    <p:cond delay="0"/>
                                  </p:stCondLst>
                                  <p:childTnLst>
                                    <p:set>
                                      <p:cBhvr>
                                        <p:cTn id="151" dur="1" fill="hold">
                                          <p:stCondLst>
                                            <p:cond delay="0"/>
                                          </p:stCondLst>
                                        </p:cTn>
                                        <p:tgtEl>
                                          <p:spTgt spid="68"/>
                                        </p:tgtEl>
                                        <p:attrNameLst>
                                          <p:attrName>style.visibility</p:attrName>
                                        </p:attrNameLst>
                                      </p:cBhvr>
                                      <p:to>
                                        <p:strVal val="visible"/>
                                      </p:to>
                                    </p:set>
                                    <p:animEffect transition="in" filter="fade">
                                      <p:cBhvr>
                                        <p:cTn id="152" dur="500"/>
                                        <p:tgtEl>
                                          <p:spTgt spid="68"/>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43"/>
                                        </p:tgtEl>
                                        <p:attrNameLst>
                                          <p:attrName>style.visibility</p:attrName>
                                        </p:attrNameLst>
                                      </p:cBhvr>
                                      <p:to>
                                        <p:strVal val="visible"/>
                                      </p:to>
                                    </p:set>
                                    <p:animEffect transition="in" filter="fade">
                                      <p:cBhvr>
                                        <p:cTn id="157" dur="500"/>
                                        <p:tgtEl>
                                          <p:spTgt spid="43"/>
                                        </p:tgtEl>
                                      </p:cBhvr>
                                    </p:animEffect>
                                  </p:childTnLst>
                                </p:cTn>
                              </p:par>
                              <p:par>
                                <p:cTn id="158" presetID="10" presetClass="entr" presetSubtype="0" fill="hold" grpId="0" nodeType="withEffect">
                                  <p:stCondLst>
                                    <p:cond delay="0"/>
                                  </p:stCondLst>
                                  <p:childTnLst>
                                    <p:set>
                                      <p:cBhvr>
                                        <p:cTn id="159" dur="1" fill="hold">
                                          <p:stCondLst>
                                            <p:cond delay="0"/>
                                          </p:stCondLst>
                                        </p:cTn>
                                        <p:tgtEl>
                                          <p:spTgt spid="33"/>
                                        </p:tgtEl>
                                        <p:attrNameLst>
                                          <p:attrName>style.visibility</p:attrName>
                                        </p:attrNameLst>
                                      </p:cBhvr>
                                      <p:to>
                                        <p:strVal val="visible"/>
                                      </p:to>
                                    </p:set>
                                    <p:animEffect transition="in" filter="fade">
                                      <p:cBhvr>
                                        <p:cTn id="160" dur="500"/>
                                        <p:tgtEl>
                                          <p:spTgt spid="33"/>
                                        </p:tgtEl>
                                      </p:cBhvr>
                                    </p:animEffect>
                                  </p:childTnLst>
                                </p:cTn>
                              </p:par>
                              <p:par>
                                <p:cTn id="161" presetID="10" presetClass="exit" presetSubtype="0" fill="hold" nodeType="withEffect">
                                  <p:stCondLst>
                                    <p:cond delay="0"/>
                                  </p:stCondLst>
                                  <p:childTnLst>
                                    <p:animEffect transition="out" filter="fade">
                                      <p:cBhvr>
                                        <p:cTn id="162" dur="500"/>
                                        <p:tgtEl>
                                          <p:spTgt spid="65"/>
                                        </p:tgtEl>
                                      </p:cBhvr>
                                    </p:animEffect>
                                    <p:set>
                                      <p:cBhvr>
                                        <p:cTn id="163" dur="1" fill="hold">
                                          <p:stCondLst>
                                            <p:cond delay="499"/>
                                          </p:stCondLst>
                                        </p:cTn>
                                        <p:tgtEl>
                                          <p:spTgt spid="65"/>
                                        </p:tgtEl>
                                        <p:attrNameLst>
                                          <p:attrName>style.visibility</p:attrName>
                                        </p:attrNameLst>
                                      </p:cBhvr>
                                      <p:to>
                                        <p:strVal val="hidden"/>
                                      </p:to>
                                    </p:set>
                                  </p:childTnLst>
                                </p:cTn>
                              </p:par>
                              <p:par>
                                <p:cTn id="164" presetID="10" presetClass="exit" presetSubtype="0" fill="hold" grpId="1" nodeType="withEffect">
                                  <p:stCondLst>
                                    <p:cond delay="0"/>
                                  </p:stCondLst>
                                  <p:childTnLst>
                                    <p:animEffect transition="out" filter="fade">
                                      <p:cBhvr>
                                        <p:cTn id="165" dur="500"/>
                                        <p:tgtEl>
                                          <p:spTgt spid="67"/>
                                        </p:tgtEl>
                                      </p:cBhvr>
                                    </p:animEffect>
                                    <p:set>
                                      <p:cBhvr>
                                        <p:cTn id="166" dur="1" fill="hold">
                                          <p:stCondLst>
                                            <p:cond delay="499"/>
                                          </p:stCondLst>
                                        </p:cTn>
                                        <p:tgtEl>
                                          <p:spTgt spid="67"/>
                                        </p:tgtEl>
                                        <p:attrNameLst>
                                          <p:attrName>style.visibility</p:attrName>
                                        </p:attrNameLst>
                                      </p:cBhvr>
                                      <p:to>
                                        <p:strVal val="hidden"/>
                                      </p:to>
                                    </p:set>
                                  </p:childTnLst>
                                </p:cTn>
                              </p:par>
                              <p:par>
                                <p:cTn id="167" presetID="10" presetClass="exit" presetSubtype="0" fill="hold" nodeType="withEffect">
                                  <p:stCondLst>
                                    <p:cond delay="0"/>
                                  </p:stCondLst>
                                  <p:childTnLst>
                                    <p:animEffect transition="out" filter="fade">
                                      <p:cBhvr>
                                        <p:cTn id="168" dur="500"/>
                                        <p:tgtEl>
                                          <p:spTgt spid="61"/>
                                        </p:tgtEl>
                                      </p:cBhvr>
                                    </p:animEffect>
                                    <p:set>
                                      <p:cBhvr>
                                        <p:cTn id="169" dur="1" fill="hold">
                                          <p:stCondLst>
                                            <p:cond delay="499"/>
                                          </p:stCondLst>
                                        </p:cTn>
                                        <p:tgtEl>
                                          <p:spTgt spid="61"/>
                                        </p:tgtEl>
                                        <p:attrNameLst>
                                          <p:attrName>style.visibility</p:attrName>
                                        </p:attrNameLst>
                                      </p:cBhvr>
                                      <p:to>
                                        <p:strVal val="hidden"/>
                                      </p:to>
                                    </p:set>
                                  </p:childTnLst>
                                </p:cTn>
                              </p:par>
                              <p:par>
                                <p:cTn id="170" presetID="10" presetClass="exit" presetSubtype="0" fill="hold" nodeType="withEffect">
                                  <p:stCondLst>
                                    <p:cond delay="0"/>
                                  </p:stCondLst>
                                  <p:childTnLst>
                                    <p:animEffect transition="out" filter="fade">
                                      <p:cBhvr>
                                        <p:cTn id="171" dur="500"/>
                                        <p:tgtEl>
                                          <p:spTgt spid="62"/>
                                        </p:tgtEl>
                                      </p:cBhvr>
                                    </p:animEffect>
                                    <p:set>
                                      <p:cBhvr>
                                        <p:cTn id="172" dur="1" fill="hold">
                                          <p:stCondLst>
                                            <p:cond delay="499"/>
                                          </p:stCondLst>
                                        </p:cTn>
                                        <p:tgtEl>
                                          <p:spTgt spid="62"/>
                                        </p:tgtEl>
                                        <p:attrNameLst>
                                          <p:attrName>style.visibility</p:attrName>
                                        </p:attrNameLst>
                                      </p:cBhvr>
                                      <p:to>
                                        <p:strVal val="hidden"/>
                                      </p:to>
                                    </p:set>
                                  </p:childTnLst>
                                </p:cTn>
                              </p:par>
                              <p:par>
                                <p:cTn id="173" presetID="10" presetClass="exit" presetSubtype="0" fill="hold" grpId="1" nodeType="withEffect">
                                  <p:stCondLst>
                                    <p:cond delay="0"/>
                                  </p:stCondLst>
                                  <p:childTnLst>
                                    <p:animEffect transition="out" filter="fade">
                                      <p:cBhvr>
                                        <p:cTn id="174" dur="500"/>
                                        <p:tgtEl>
                                          <p:spTgt spid="68"/>
                                        </p:tgtEl>
                                      </p:cBhvr>
                                    </p:animEffect>
                                    <p:set>
                                      <p:cBhvr>
                                        <p:cTn id="175" dur="1" fill="hold">
                                          <p:stCondLst>
                                            <p:cond delay="499"/>
                                          </p:stCondLst>
                                        </p:cTn>
                                        <p:tgtEl>
                                          <p:spTgt spid="68"/>
                                        </p:tgtEl>
                                        <p:attrNameLst>
                                          <p:attrName>style.visibility</p:attrName>
                                        </p:attrNameLst>
                                      </p:cBhvr>
                                      <p:to>
                                        <p:strVal val="hidden"/>
                                      </p:to>
                                    </p:set>
                                  </p:childTnLst>
                                </p:cTn>
                              </p:par>
                            </p:childTnLst>
                          </p:cTn>
                        </p:par>
                      </p:childTnLst>
                    </p:cTn>
                  </p:par>
                  <p:par>
                    <p:cTn id="176" fill="hold">
                      <p:stCondLst>
                        <p:cond delay="indefinite"/>
                      </p:stCondLst>
                      <p:childTnLst>
                        <p:par>
                          <p:cTn id="177" fill="hold">
                            <p:stCondLst>
                              <p:cond delay="0"/>
                            </p:stCondLst>
                            <p:childTnLst>
                              <p:par>
                                <p:cTn id="178" presetID="10" presetClass="entr" presetSubtype="0" fill="hold" grpId="0" nodeType="clickEffect">
                                  <p:stCondLst>
                                    <p:cond delay="0"/>
                                  </p:stCondLst>
                                  <p:childTnLst>
                                    <p:set>
                                      <p:cBhvr>
                                        <p:cTn id="179" dur="1" fill="hold">
                                          <p:stCondLst>
                                            <p:cond delay="0"/>
                                          </p:stCondLst>
                                        </p:cTn>
                                        <p:tgtEl>
                                          <p:spTgt spid="44"/>
                                        </p:tgtEl>
                                        <p:attrNameLst>
                                          <p:attrName>style.visibility</p:attrName>
                                        </p:attrNameLst>
                                      </p:cBhvr>
                                      <p:to>
                                        <p:strVal val="visible"/>
                                      </p:to>
                                    </p:set>
                                    <p:animEffect transition="in" filter="fade">
                                      <p:cBhvr>
                                        <p:cTn id="180" dur="500"/>
                                        <p:tgtEl>
                                          <p:spTgt spid="44"/>
                                        </p:tgtEl>
                                      </p:cBhvr>
                                    </p:animEffect>
                                  </p:childTnLst>
                                </p:cTn>
                              </p:par>
                              <p:par>
                                <p:cTn id="181" presetID="10" presetClass="entr" presetSubtype="0" fill="hold" grpId="0" nodeType="withEffect">
                                  <p:stCondLst>
                                    <p:cond delay="0"/>
                                  </p:stCondLst>
                                  <p:childTnLst>
                                    <p:set>
                                      <p:cBhvr>
                                        <p:cTn id="182" dur="1" fill="hold">
                                          <p:stCondLst>
                                            <p:cond delay="0"/>
                                          </p:stCondLst>
                                        </p:cTn>
                                        <p:tgtEl>
                                          <p:spTgt spid="34"/>
                                        </p:tgtEl>
                                        <p:attrNameLst>
                                          <p:attrName>style.visibility</p:attrName>
                                        </p:attrNameLst>
                                      </p:cBhvr>
                                      <p:to>
                                        <p:strVal val="visible"/>
                                      </p:to>
                                    </p:set>
                                    <p:animEffect transition="in" filter="fade">
                                      <p:cBhvr>
                                        <p:cTn id="183" dur="500"/>
                                        <p:tgtEl>
                                          <p:spTgt spid="34"/>
                                        </p:tgtEl>
                                      </p:cBhvr>
                                    </p:animEffect>
                                  </p:childTnLst>
                                </p:cTn>
                              </p:par>
                              <p:par>
                                <p:cTn id="184" presetID="10" presetClass="entr" presetSubtype="0" fill="hold" nodeType="withEffect">
                                  <p:stCondLst>
                                    <p:cond delay="0"/>
                                  </p:stCondLst>
                                  <p:childTnLst>
                                    <p:set>
                                      <p:cBhvr>
                                        <p:cTn id="185" dur="1" fill="hold">
                                          <p:stCondLst>
                                            <p:cond delay="0"/>
                                          </p:stCondLst>
                                        </p:cTn>
                                        <p:tgtEl>
                                          <p:spTgt spid="65"/>
                                        </p:tgtEl>
                                        <p:attrNameLst>
                                          <p:attrName>style.visibility</p:attrName>
                                        </p:attrNameLst>
                                      </p:cBhvr>
                                      <p:to>
                                        <p:strVal val="visible"/>
                                      </p:to>
                                    </p:set>
                                    <p:animEffect transition="in" filter="fade">
                                      <p:cBhvr>
                                        <p:cTn id="186" dur="500"/>
                                        <p:tgtEl>
                                          <p:spTgt spid="65"/>
                                        </p:tgtEl>
                                      </p:cBhvr>
                                    </p:animEffect>
                                  </p:childTnLst>
                                </p:cTn>
                              </p:par>
                              <p:par>
                                <p:cTn id="187" presetID="10" presetClass="entr" presetSubtype="0" fill="hold" grpId="2" nodeType="withEffect">
                                  <p:stCondLst>
                                    <p:cond delay="0"/>
                                  </p:stCondLst>
                                  <p:childTnLst>
                                    <p:set>
                                      <p:cBhvr>
                                        <p:cTn id="188" dur="1" fill="hold">
                                          <p:stCondLst>
                                            <p:cond delay="0"/>
                                          </p:stCondLst>
                                        </p:cTn>
                                        <p:tgtEl>
                                          <p:spTgt spid="67"/>
                                        </p:tgtEl>
                                        <p:attrNameLst>
                                          <p:attrName>style.visibility</p:attrName>
                                        </p:attrNameLst>
                                      </p:cBhvr>
                                      <p:to>
                                        <p:strVal val="visible"/>
                                      </p:to>
                                    </p:set>
                                    <p:animEffect transition="in" filter="fade">
                                      <p:cBhvr>
                                        <p:cTn id="189" dur="500"/>
                                        <p:tgtEl>
                                          <p:spTgt spid="67"/>
                                        </p:tgtEl>
                                      </p:cBhvr>
                                    </p:animEffect>
                                  </p:childTnLst>
                                </p:cTn>
                              </p:par>
                              <p:par>
                                <p:cTn id="190" presetID="10" presetClass="entr" presetSubtype="0" fill="hold" nodeType="withEffect">
                                  <p:stCondLst>
                                    <p:cond delay="0"/>
                                  </p:stCondLst>
                                  <p:childTnLst>
                                    <p:set>
                                      <p:cBhvr>
                                        <p:cTn id="191" dur="1" fill="hold">
                                          <p:stCondLst>
                                            <p:cond delay="0"/>
                                          </p:stCondLst>
                                        </p:cTn>
                                        <p:tgtEl>
                                          <p:spTgt spid="61"/>
                                        </p:tgtEl>
                                        <p:attrNameLst>
                                          <p:attrName>style.visibility</p:attrName>
                                        </p:attrNameLst>
                                      </p:cBhvr>
                                      <p:to>
                                        <p:strVal val="visible"/>
                                      </p:to>
                                    </p:set>
                                    <p:animEffect transition="in" filter="fade">
                                      <p:cBhvr>
                                        <p:cTn id="192" dur="500"/>
                                        <p:tgtEl>
                                          <p:spTgt spid="61"/>
                                        </p:tgtEl>
                                      </p:cBhvr>
                                    </p:animEffect>
                                  </p:childTnLst>
                                </p:cTn>
                              </p:par>
                              <p:par>
                                <p:cTn id="193" presetID="10" presetClass="entr" presetSubtype="0" fill="hold" nodeType="withEffect">
                                  <p:stCondLst>
                                    <p:cond delay="0"/>
                                  </p:stCondLst>
                                  <p:childTnLst>
                                    <p:set>
                                      <p:cBhvr>
                                        <p:cTn id="194" dur="1" fill="hold">
                                          <p:stCondLst>
                                            <p:cond delay="0"/>
                                          </p:stCondLst>
                                        </p:cTn>
                                        <p:tgtEl>
                                          <p:spTgt spid="62"/>
                                        </p:tgtEl>
                                        <p:attrNameLst>
                                          <p:attrName>style.visibility</p:attrName>
                                        </p:attrNameLst>
                                      </p:cBhvr>
                                      <p:to>
                                        <p:strVal val="visible"/>
                                      </p:to>
                                    </p:set>
                                    <p:animEffect transition="in" filter="fade">
                                      <p:cBhvr>
                                        <p:cTn id="195" dur="500"/>
                                        <p:tgtEl>
                                          <p:spTgt spid="62"/>
                                        </p:tgtEl>
                                      </p:cBhvr>
                                    </p:animEffect>
                                  </p:childTnLst>
                                </p:cTn>
                              </p:par>
                              <p:par>
                                <p:cTn id="196" presetID="10" presetClass="entr" presetSubtype="0" fill="hold" grpId="2" nodeType="withEffect">
                                  <p:stCondLst>
                                    <p:cond delay="0"/>
                                  </p:stCondLst>
                                  <p:childTnLst>
                                    <p:set>
                                      <p:cBhvr>
                                        <p:cTn id="197" dur="1" fill="hold">
                                          <p:stCondLst>
                                            <p:cond delay="0"/>
                                          </p:stCondLst>
                                        </p:cTn>
                                        <p:tgtEl>
                                          <p:spTgt spid="68"/>
                                        </p:tgtEl>
                                        <p:attrNameLst>
                                          <p:attrName>style.visibility</p:attrName>
                                        </p:attrNameLst>
                                      </p:cBhvr>
                                      <p:to>
                                        <p:strVal val="visible"/>
                                      </p:to>
                                    </p:set>
                                    <p:animEffect transition="in" filter="fade">
                                      <p:cBhvr>
                                        <p:cTn id="198" dur="500"/>
                                        <p:tgtEl>
                                          <p:spTgt spid="68"/>
                                        </p:tgtEl>
                                      </p:cBhvr>
                                    </p:animEffect>
                                  </p:childTnLst>
                                </p:cTn>
                              </p:par>
                            </p:childTnLst>
                          </p:cTn>
                        </p:par>
                      </p:childTnLst>
                    </p:cTn>
                  </p:par>
                  <p:par>
                    <p:cTn id="199" fill="hold">
                      <p:stCondLst>
                        <p:cond delay="indefinite"/>
                      </p:stCondLst>
                      <p:childTnLst>
                        <p:par>
                          <p:cTn id="200" fill="hold">
                            <p:stCondLst>
                              <p:cond delay="0"/>
                            </p:stCondLst>
                            <p:childTnLst>
                              <p:par>
                                <p:cTn id="201" presetID="10" presetClass="entr" presetSubtype="0" fill="hold" grpId="0" nodeType="clickEffect">
                                  <p:stCondLst>
                                    <p:cond delay="0"/>
                                  </p:stCondLst>
                                  <p:childTnLst>
                                    <p:set>
                                      <p:cBhvr>
                                        <p:cTn id="202" dur="1" fill="hold">
                                          <p:stCondLst>
                                            <p:cond delay="0"/>
                                          </p:stCondLst>
                                        </p:cTn>
                                        <p:tgtEl>
                                          <p:spTgt spid="45"/>
                                        </p:tgtEl>
                                        <p:attrNameLst>
                                          <p:attrName>style.visibility</p:attrName>
                                        </p:attrNameLst>
                                      </p:cBhvr>
                                      <p:to>
                                        <p:strVal val="visible"/>
                                      </p:to>
                                    </p:set>
                                    <p:animEffect transition="in" filter="fade">
                                      <p:cBhvr>
                                        <p:cTn id="203" dur="500"/>
                                        <p:tgtEl>
                                          <p:spTgt spid="45"/>
                                        </p:tgtEl>
                                      </p:cBhvr>
                                    </p:animEffect>
                                  </p:childTnLst>
                                </p:cTn>
                              </p:par>
                              <p:par>
                                <p:cTn id="204" presetID="10" presetClass="entr" presetSubtype="0" fill="hold" grpId="0" nodeType="withEffect">
                                  <p:stCondLst>
                                    <p:cond delay="0"/>
                                  </p:stCondLst>
                                  <p:childTnLst>
                                    <p:set>
                                      <p:cBhvr>
                                        <p:cTn id="205" dur="1" fill="hold">
                                          <p:stCondLst>
                                            <p:cond delay="0"/>
                                          </p:stCondLst>
                                        </p:cTn>
                                        <p:tgtEl>
                                          <p:spTgt spid="35"/>
                                        </p:tgtEl>
                                        <p:attrNameLst>
                                          <p:attrName>style.visibility</p:attrName>
                                        </p:attrNameLst>
                                      </p:cBhvr>
                                      <p:to>
                                        <p:strVal val="visible"/>
                                      </p:to>
                                    </p:set>
                                    <p:animEffect transition="in" filter="fade">
                                      <p:cBhvr>
                                        <p:cTn id="206" dur="500"/>
                                        <p:tgtEl>
                                          <p:spTgt spid="35"/>
                                        </p:tgtEl>
                                      </p:cBhvr>
                                    </p:animEffect>
                                  </p:childTnLst>
                                </p:cTn>
                              </p:par>
                            </p:childTnLst>
                          </p:cTn>
                        </p:par>
                      </p:childTnLst>
                    </p:cTn>
                  </p:par>
                  <p:par>
                    <p:cTn id="207" fill="hold">
                      <p:stCondLst>
                        <p:cond delay="indefinite"/>
                      </p:stCondLst>
                      <p:childTnLst>
                        <p:par>
                          <p:cTn id="208" fill="hold">
                            <p:stCondLst>
                              <p:cond delay="0"/>
                            </p:stCondLst>
                            <p:childTnLst>
                              <p:par>
                                <p:cTn id="209" presetID="10" presetClass="exit" presetSubtype="0" fill="hold" nodeType="clickEffect">
                                  <p:stCondLst>
                                    <p:cond delay="0"/>
                                  </p:stCondLst>
                                  <p:childTnLst>
                                    <p:animEffect transition="out" filter="fade">
                                      <p:cBhvr>
                                        <p:cTn id="210" dur="500"/>
                                        <p:tgtEl>
                                          <p:spTgt spid="47"/>
                                        </p:tgtEl>
                                      </p:cBhvr>
                                    </p:animEffect>
                                    <p:set>
                                      <p:cBhvr>
                                        <p:cTn id="211" dur="1" fill="hold">
                                          <p:stCondLst>
                                            <p:cond delay="499"/>
                                          </p:stCondLst>
                                        </p:cTn>
                                        <p:tgtEl>
                                          <p:spTgt spid="47"/>
                                        </p:tgtEl>
                                        <p:attrNameLst>
                                          <p:attrName>style.visibility</p:attrName>
                                        </p:attrNameLst>
                                      </p:cBhvr>
                                      <p:to>
                                        <p:strVal val="hidden"/>
                                      </p:to>
                                    </p:set>
                                  </p:childTnLst>
                                </p:cTn>
                              </p:par>
                              <p:par>
                                <p:cTn id="212" presetID="10" presetClass="exit" presetSubtype="0" fill="hold" nodeType="withEffect">
                                  <p:stCondLst>
                                    <p:cond delay="0"/>
                                  </p:stCondLst>
                                  <p:childTnLst>
                                    <p:animEffect transition="out" filter="fade">
                                      <p:cBhvr>
                                        <p:cTn id="213" dur="500"/>
                                        <p:tgtEl>
                                          <p:spTgt spid="57"/>
                                        </p:tgtEl>
                                      </p:cBhvr>
                                    </p:animEffect>
                                    <p:set>
                                      <p:cBhvr>
                                        <p:cTn id="214" dur="1" fill="hold">
                                          <p:stCondLst>
                                            <p:cond delay="499"/>
                                          </p:stCondLst>
                                        </p:cTn>
                                        <p:tgtEl>
                                          <p:spTgt spid="57"/>
                                        </p:tgtEl>
                                        <p:attrNameLst>
                                          <p:attrName>style.visibility</p:attrName>
                                        </p:attrNameLst>
                                      </p:cBhvr>
                                      <p:to>
                                        <p:strVal val="hidden"/>
                                      </p:to>
                                    </p:set>
                                  </p:childTnLst>
                                </p:cTn>
                              </p:par>
                              <p:par>
                                <p:cTn id="215" presetID="10" presetClass="exit" presetSubtype="0" fill="hold" nodeType="withEffect">
                                  <p:stCondLst>
                                    <p:cond delay="0"/>
                                  </p:stCondLst>
                                  <p:childTnLst>
                                    <p:animEffect transition="out" filter="fade">
                                      <p:cBhvr>
                                        <p:cTn id="216" dur="500"/>
                                        <p:tgtEl>
                                          <p:spTgt spid="65"/>
                                        </p:tgtEl>
                                      </p:cBhvr>
                                    </p:animEffect>
                                    <p:set>
                                      <p:cBhvr>
                                        <p:cTn id="217" dur="1" fill="hold">
                                          <p:stCondLst>
                                            <p:cond delay="499"/>
                                          </p:stCondLst>
                                        </p:cTn>
                                        <p:tgtEl>
                                          <p:spTgt spid="65"/>
                                        </p:tgtEl>
                                        <p:attrNameLst>
                                          <p:attrName>style.visibility</p:attrName>
                                        </p:attrNameLst>
                                      </p:cBhvr>
                                      <p:to>
                                        <p:strVal val="hidden"/>
                                      </p:to>
                                    </p:set>
                                  </p:childTnLst>
                                </p:cTn>
                              </p:par>
                              <p:par>
                                <p:cTn id="218" presetID="10" presetClass="exit" presetSubtype="0" fill="hold" grpId="3" nodeType="withEffect">
                                  <p:stCondLst>
                                    <p:cond delay="0"/>
                                  </p:stCondLst>
                                  <p:childTnLst>
                                    <p:animEffect transition="out" filter="fade">
                                      <p:cBhvr>
                                        <p:cTn id="219" dur="500"/>
                                        <p:tgtEl>
                                          <p:spTgt spid="67"/>
                                        </p:tgtEl>
                                      </p:cBhvr>
                                    </p:animEffect>
                                    <p:set>
                                      <p:cBhvr>
                                        <p:cTn id="220" dur="1" fill="hold">
                                          <p:stCondLst>
                                            <p:cond delay="499"/>
                                          </p:stCondLst>
                                        </p:cTn>
                                        <p:tgtEl>
                                          <p:spTgt spid="67"/>
                                        </p:tgtEl>
                                        <p:attrNameLst>
                                          <p:attrName>style.visibility</p:attrName>
                                        </p:attrNameLst>
                                      </p:cBhvr>
                                      <p:to>
                                        <p:strVal val="hidden"/>
                                      </p:to>
                                    </p:set>
                                  </p:childTnLst>
                                </p:cTn>
                              </p:par>
                              <p:par>
                                <p:cTn id="221" presetID="10" presetClass="exit" presetSubtype="0" fill="hold" nodeType="withEffect">
                                  <p:stCondLst>
                                    <p:cond delay="0"/>
                                  </p:stCondLst>
                                  <p:childTnLst>
                                    <p:animEffect transition="out" filter="fade">
                                      <p:cBhvr>
                                        <p:cTn id="222" dur="500"/>
                                        <p:tgtEl>
                                          <p:spTgt spid="61"/>
                                        </p:tgtEl>
                                      </p:cBhvr>
                                    </p:animEffect>
                                    <p:set>
                                      <p:cBhvr>
                                        <p:cTn id="223" dur="1" fill="hold">
                                          <p:stCondLst>
                                            <p:cond delay="499"/>
                                          </p:stCondLst>
                                        </p:cTn>
                                        <p:tgtEl>
                                          <p:spTgt spid="61"/>
                                        </p:tgtEl>
                                        <p:attrNameLst>
                                          <p:attrName>style.visibility</p:attrName>
                                        </p:attrNameLst>
                                      </p:cBhvr>
                                      <p:to>
                                        <p:strVal val="hidden"/>
                                      </p:to>
                                    </p:set>
                                  </p:childTnLst>
                                </p:cTn>
                              </p:par>
                              <p:par>
                                <p:cTn id="224" presetID="10" presetClass="exit" presetSubtype="0" fill="hold" nodeType="withEffect">
                                  <p:stCondLst>
                                    <p:cond delay="0"/>
                                  </p:stCondLst>
                                  <p:childTnLst>
                                    <p:animEffect transition="out" filter="fade">
                                      <p:cBhvr>
                                        <p:cTn id="225" dur="500"/>
                                        <p:tgtEl>
                                          <p:spTgt spid="62"/>
                                        </p:tgtEl>
                                      </p:cBhvr>
                                    </p:animEffect>
                                    <p:set>
                                      <p:cBhvr>
                                        <p:cTn id="226" dur="1" fill="hold">
                                          <p:stCondLst>
                                            <p:cond delay="499"/>
                                          </p:stCondLst>
                                        </p:cTn>
                                        <p:tgtEl>
                                          <p:spTgt spid="62"/>
                                        </p:tgtEl>
                                        <p:attrNameLst>
                                          <p:attrName>style.visibility</p:attrName>
                                        </p:attrNameLst>
                                      </p:cBhvr>
                                      <p:to>
                                        <p:strVal val="hidden"/>
                                      </p:to>
                                    </p:set>
                                  </p:childTnLst>
                                </p:cTn>
                              </p:par>
                              <p:par>
                                <p:cTn id="227" presetID="10" presetClass="exit" presetSubtype="0" fill="hold" grpId="3" nodeType="withEffect">
                                  <p:stCondLst>
                                    <p:cond delay="0"/>
                                  </p:stCondLst>
                                  <p:childTnLst>
                                    <p:animEffect transition="out" filter="fade">
                                      <p:cBhvr>
                                        <p:cTn id="228" dur="500"/>
                                        <p:tgtEl>
                                          <p:spTgt spid="68"/>
                                        </p:tgtEl>
                                      </p:cBhvr>
                                    </p:animEffect>
                                    <p:set>
                                      <p:cBhvr>
                                        <p:cTn id="229" dur="1" fill="hold">
                                          <p:stCondLst>
                                            <p:cond delay="499"/>
                                          </p:stCondLst>
                                        </p:cTn>
                                        <p:tgtEl>
                                          <p:spTgt spid="68"/>
                                        </p:tgtEl>
                                        <p:attrNameLst>
                                          <p:attrName>style.visibility</p:attrName>
                                        </p:attrNameLst>
                                      </p:cBhvr>
                                      <p:to>
                                        <p:strVal val="hidden"/>
                                      </p:to>
                                    </p:set>
                                  </p:childTnLst>
                                </p:cTn>
                              </p:par>
                            </p:childTnLst>
                          </p:cTn>
                        </p:par>
                      </p:childTnLst>
                    </p:cTn>
                  </p:par>
                  <p:par>
                    <p:cTn id="230" fill="hold">
                      <p:stCondLst>
                        <p:cond delay="indefinite"/>
                      </p:stCondLst>
                      <p:childTnLst>
                        <p:par>
                          <p:cTn id="231" fill="hold">
                            <p:stCondLst>
                              <p:cond delay="0"/>
                            </p:stCondLst>
                            <p:childTnLst>
                              <p:par>
                                <p:cTn id="232" presetID="10" presetClass="entr" presetSubtype="0" fill="hold" nodeType="clickEffect">
                                  <p:stCondLst>
                                    <p:cond delay="0"/>
                                  </p:stCondLst>
                                  <p:childTnLst>
                                    <p:set>
                                      <p:cBhvr>
                                        <p:cTn id="233" dur="1" fill="hold">
                                          <p:stCondLst>
                                            <p:cond delay="0"/>
                                          </p:stCondLst>
                                        </p:cTn>
                                        <p:tgtEl>
                                          <p:spTgt spid="3"/>
                                        </p:tgtEl>
                                        <p:attrNameLst>
                                          <p:attrName>style.visibility</p:attrName>
                                        </p:attrNameLst>
                                      </p:cBhvr>
                                      <p:to>
                                        <p:strVal val="visible"/>
                                      </p:to>
                                    </p:set>
                                    <p:animEffect transition="in" filter="fade">
                                      <p:cBhvr>
                                        <p:cTn id="234" dur="500"/>
                                        <p:tgtEl>
                                          <p:spTgt spid="3"/>
                                        </p:tgtEl>
                                      </p:cBhvr>
                                    </p:animEffect>
                                  </p:childTnLst>
                                </p:cTn>
                              </p:par>
                              <p:par>
                                <p:cTn id="235" presetID="10" presetClass="entr" presetSubtype="0" fill="hold" nodeType="withEffect">
                                  <p:stCondLst>
                                    <p:cond delay="0"/>
                                  </p:stCondLst>
                                  <p:childTnLst>
                                    <p:set>
                                      <p:cBhvr>
                                        <p:cTn id="236" dur="1" fill="hold">
                                          <p:stCondLst>
                                            <p:cond delay="0"/>
                                          </p:stCondLst>
                                        </p:cTn>
                                        <p:tgtEl>
                                          <p:spTgt spid="51"/>
                                        </p:tgtEl>
                                        <p:attrNameLst>
                                          <p:attrName>style.visibility</p:attrName>
                                        </p:attrNameLst>
                                      </p:cBhvr>
                                      <p:to>
                                        <p:strVal val="visible"/>
                                      </p:to>
                                    </p:set>
                                    <p:animEffect transition="in" filter="fade">
                                      <p:cBhvr>
                                        <p:cTn id="237" dur="500"/>
                                        <p:tgtEl>
                                          <p:spTgt spid="51"/>
                                        </p:tgtEl>
                                      </p:cBhvr>
                                    </p:animEffect>
                                  </p:childTnLst>
                                </p:cTn>
                              </p:par>
                              <p:par>
                                <p:cTn id="238" presetID="10" presetClass="entr" presetSubtype="0" fill="hold" nodeType="withEffect">
                                  <p:stCondLst>
                                    <p:cond delay="0"/>
                                  </p:stCondLst>
                                  <p:childTnLst>
                                    <p:set>
                                      <p:cBhvr>
                                        <p:cTn id="239" dur="1" fill="hold">
                                          <p:stCondLst>
                                            <p:cond delay="0"/>
                                          </p:stCondLst>
                                        </p:cTn>
                                        <p:tgtEl>
                                          <p:spTgt spid="5"/>
                                        </p:tgtEl>
                                        <p:attrNameLst>
                                          <p:attrName>style.visibility</p:attrName>
                                        </p:attrNameLst>
                                      </p:cBhvr>
                                      <p:to>
                                        <p:strVal val="visible"/>
                                      </p:to>
                                    </p:set>
                                    <p:animEffect transition="in" filter="fade">
                                      <p:cBhvr>
                                        <p:cTn id="240" dur="500"/>
                                        <p:tgtEl>
                                          <p:spTgt spid="5"/>
                                        </p:tgtEl>
                                      </p:cBhvr>
                                    </p:animEffect>
                                  </p:childTnLst>
                                </p:cTn>
                              </p:par>
                            </p:childTnLst>
                          </p:cTn>
                        </p:par>
                        <p:par>
                          <p:cTn id="241" fill="hold">
                            <p:stCondLst>
                              <p:cond delay="500"/>
                            </p:stCondLst>
                            <p:childTnLst>
                              <p:par>
                                <p:cTn id="242" presetID="26" presetClass="emph" presetSubtype="0" repeatCount="2000" fill="hold" nodeType="afterEffect">
                                  <p:stCondLst>
                                    <p:cond delay="0"/>
                                  </p:stCondLst>
                                  <p:childTnLst>
                                    <p:animEffect transition="out" filter="fade">
                                      <p:cBhvr>
                                        <p:cTn id="243" dur="500" tmFilter="0, 0; .2, .5; .8, .5; 1, 0"/>
                                        <p:tgtEl>
                                          <p:spTgt spid="3"/>
                                        </p:tgtEl>
                                      </p:cBhvr>
                                    </p:animEffect>
                                    <p:animScale>
                                      <p:cBhvr>
                                        <p:cTn id="244" dur="250" autoRev="1" fill="hold"/>
                                        <p:tgtEl>
                                          <p:spTgt spid="3"/>
                                        </p:tgtEl>
                                      </p:cBhvr>
                                      <p:by x="105000" y="105000"/>
                                    </p:animScale>
                                  </p:childTnLst>
                                </p:cTn>
                              </p:par>
                              <p:par>
                                <p:cTn id="245" presetID="26" presetClass="emph" presetSubtype="0" repeatCount="2000" fill="hold" nodeType="withEffect">
                                  <p:stCondLst>
                                    <p:cond delay="0"/>
                                  </p:stCondLst>
                                  <p:childTnLst>
                                    <p:animEffect transition="out" filter="fade">
                                      <p:cBhvr>
                                        <p:cTn id="246" dur="500" tmFilter="0, 0; .2, .5; .8, .5; 1, 0"/>
                                        <p:tgtEl>
                                          <p:spTgt spid="51"/>
                                        </p:tgtEl>
                                      </p:cBhvr>
                                    </p:animEffect>
                                    <p:animScale>
                                      <p:cBhvr>
                                        <p:cTn id="247" dur="250" autoRev="1" fill="hold"/>
                                        <p:tgtEl>
                                          <p:spTgt spid="51"/>
                                        </p:tgtEl>
                                      </p:cBhvr>
                                      <p:by x="105000" y="105000"/>
                                    </p:animScale>
                                  </p:childTnLst>
                                </p:cTn>
                              </p:par>
                              <p:par>
                                <p:cTn id="248" presetID="26" presetClass="emph" presetSubtype="0" repeatCount="2000" fill="hold" nodeType="withEffect">
                                  <p:stCondLst>
                                    <p:cond delay="0"/>
                                  </p:stCondLst>
                                  <p:childTnLst>
                                    <p:animEffect transition="out" filter="fade">
                                      <p:cBhvr>
                                        <p:cTn id="249" dur="500" tmFilter="0, 0; .2, .5; .8, .5; 1, 0"/>
                                        <p:tgtEl>
                                          <p:spTgt spid="5"/>
                                        </p:tgtEl>
                                      </p:cBhvr>
                                    </p:animEffect>
                                    <p:animScale>
                                      <p:cBhvr>
                                        <p:cTn id="250"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7" grpId="0"/>
      <p:bldP spid="28" grpId="0" animBg="1"/>
      <p:bldP spid="30" grpId="0" animBg="1"/>
      <p:bldP spid="31" grpId="0" animBg="1"/>
      <p:bldP spid="32" grpId="0" animBg="1"/>
      <p:bldP spid="33" grpId="0" animBg="1"/>
      <p:bldP spid="34" grpId="0" animBg="1"/>
      <p:bldP spid="35" grpId="0" animBg="1"/>
      <p:bldP spid="38" grpId="0"/>
      <p:bldP spid="39" grpId="0"/>
      <p:bldP spid="40" grpId="0"/>
      <p:bldP spid="41" grpId="0"/>
      <p:bldP spid="42" grpId="0"/>
      <p:bldP spid="43" grpId="0"/>
      <p:bldP spid="44" grpId="0"/>
      <p:bldP spid="45" grpId="0"/>
      <p:bldP spid="46" grpId="0" animBg="1"/>
      <p:bldP spid="55" grpId="0"/>
      <p:bldP spid="66" grpId="0"/>
      <p:bldP spid="67" grpId="0"/>
      <p:bldP spid="67" grpId="1"/>
      <p:bldP spid="67" grpId="2"/>
      <p:bldP spid="67" grpId="3"/>
      <p:bldP spid="68" grpId="0"/>
      <p:bldP spid="68" grpId="1"/>
      <p:bldP spid="68" grpId="2"/>
      <p:bldP spid="68" grpId="3"/>
      <p:bldP spid="69" grpId="0" uiExpand="1" build="p"/>
      <p:bldP spid="73" grpId="0" uiExpand="1" build="p"/>
      <p:bldP spid="73" grpId="1" build="allAtOnce"/>
      <p:bldP spid="74" grpId="0" uiExpand="1" build="p"/>
      <p:bldP spid="74" grpId="1" build="allAtOnce"/>
      <p:bldP spid="75" grpId="0" uiExpand="1" build="p"/>
      <p:bldP spid="75" grpId="1" build="allAtOnce"/>
      <p:bldP spid="76" grpId="0" uiExpand="1" build="p"/>
      <p:bldP spid="76" grpId="1"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Best Practices of IAM and PAM Integration</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a:extLst>
              <a:ext uri="{FF2B5EF4-FFF2-40B4-BE49-F238E27FC236}">
                <a16:creationId xmlns:a16="http://schemas.microsoft.com/office/drawing/2014/main" id="{0D4E4CE4-87C0-8BFC-C6E3-AEBECCDA56E2}"/>
              </a:ext>
            </a:extLst>
          </p:cNvPr>
          <p:cNvGraphicFramePr/>
          <p:nvPr>
            <p:extLst>
              <p:ext uri="{D42A27DB-BD31-4B8C-83A1-F6EECF244321}">
                <p14:modId xmlns:p14="http://schemas.microsoft.com/office/powerpoint/2010/main" val="550619421"/>
              </p:ext>
            </p:extLst>
          </p:nvPr>
        </p:nvGraphicFramePr>
        <p:xfrm>
          <a:off x="988017" y="1176867"/>
          <a:ext cx="10193867" cy="54223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60343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rallelogram 2">
            <a:extLst>
              <a:ext uri="{FF2B5EF4-FFF2-40B4-BE49-F238E27FC236}">
                <a16:creationId xmlns:a16="http://schemas.microsoft.com/office/drawing/2014/main" id="{E81FF67D-8D48-8CE5-0F26-3B5EDC03FB0C}"/>
              </a:ext>
            </a:extLst>
          </p:cNvPr>
          <p:cNvSpPr/>
          <p:nvPr/>
        </p:nvSpPr>
        <p:spPr>
          <a:xfrm>
            <a:off x="5303520" y="0"/>
            <a:ext cx="6888480" cy="6858000"/>
          </a:xfrm>
          <a:prstGeom prst="parallelogram">
            <a:avLst>
              <a:gd name="adj" fmla="val 18191"/>
            </a:avLst>
          </a:prstGeom>
          <a:solidFill>
            <a:schemeClr val="bg1"/>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dirty="0">
              <a:ln>
                <a:noFill/>
              </a:ln>
              <a:solidFill>
                <a:prstClr val="white"/>
              </a:solidFill>
              <a:effectLst/>
              <a:uLnTx/>
              <a:uFillTx/>
              <a:latin typeface="Arial"/>
              <a:ea typeface="STKaiti"/>
              <a:cs typeface="+mn-cs"/>
            </a:endParaRPr>
          </a:p>
        </p:txBody>
      </p:sp>
      <p:sp>
        <p:nvSpPr>
          <p:cNvPr id="43" name="TextBox 42">
            <a:extLst>
              <a:ext uri="{FF2B5EF4-FFF2-40B4-BE49-F238E27FC236}">
                <a16:creationId xmlns:a16="http://schemas.microsoft.com/office/drawing/2014/main" id="{CF68C611-0126-4283-A59C-9C414553E923}"/>
              </a:ext>
            </a:extLst>
          </p:cNvPr>
          <p:cNvSpPr txBox="1"/>
          <p:nvPr/>
        </p:nvSpPr>
        <p:spPr>
          <a:xfrm>
            <a:off x="7471131" y="2600964"/>
            <a:ext cx="3461029" cy="4129384"/>
          </a:xfrm>
          <a:prstGeom prst="rect">
            <a:avLst/>
          </a:prstGeom>
          <a:noFill/>
        </p:spPr>
        <p:txBody>
          <a:bodyPr wrap="square" rtlCol="0" anchor="ctr">
            <a:noAutofit/>
          </a:bodyPr>
          <a:lstStyle>
            <a:defPPr>
              <a:defRPr lang="en-US"/>
            </a:defPPr>
            <a:lvl1pPr lvl="0" defTabSz="914354">
              <a:defRPr sz="1600" b="1">
                <a:solidFill>
                  <a:srgbClr val="002060"/>
                </a:solidFill>
                <a:latin typeface="Calibri Light"/>
                <a:cs typeface="Calibri" panose="020F0502020204030204" pitchFamily="34" charset="0"/>
              </a:defRPr>
            </a:lvl1p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sz="2600" i="0" u="none" strike="noStrike" kern="1200" cap="none" spc="0" normalizeH="0" baseline="0" noProof="0" dirty="0">
                <a:ln>
                  <a:noFill/>
                </a:ln>
                <a:effectLst/>
                <a:uLnTx/>
                <a:uFillTx/>
                <a:latin typeface="Calibri body"/>
                <a:ea typeface="STKaiti"/>
                <a:cs typeface="Calibri" panose="020F0502020204030204" pitchFamily="34" charset="0"/>
              </a:rPr>
              <a:t>Introduction</a:t>
            </a:r>
          </a:p>
          <a:p>
            <a:pPr marL="0" marR="0" lvl="0" indent="0" algn="l" defTabSz="914354" rtl="0" eaLnBrk="1" fontAlgn="auto" latinLnBrk="0" hangingPunct="1">
              <a:lnSpc>
                <a:spcPct val="100000"/>
              </a:lnSpc>
              <a:spcBef>
                <a:spcPts val="0"/>
              </a:spcBef>
              <a:spcAft>
                <a:spcPts val="0"/>
              </a:spcAft>
              <a:buClrTx/>
              <a:buSzTx/>
              <a:buFontTx/>
              <a:buNone/>
              <a:tabLst/>
              <a:defRPr/>
            </a:pPr>
            <a:endParaRPr lang="en-US" sz="2600" dirty="0">
              <a:latin typeface="Calibri body"/>
              <a:ea typeface="STKaiti"/>
            </a:endParaRPr>
          </a:p>
          <a:p>
            <a:pPr marL="0" marR="0" lvl="0" indent="0" algn="l" defTabSz="914354" rtl="0" eaLnBrk="1" fontAlgn="auto" latinLnBrk="0" hangingPunct="1">
              <a:lnSpc>
                <a:spcPct val="100000"/>
              </a:lnSpc>
              <a:spcBef>
                <a:spcPts val="0"/>
              </a:spcBef>
              <a:spcAft>
                <a:spcPts val="0"/>
              </a:spcAft>
              <a:buClrTx/>
              <a:buSzTx/>
              <a:buFontTx/>
              <a:buNone/>
              <a:tabLst/>
              <a:defRPr/>
            </a:pPr>
            <a:endParaRPr kumimoji="0" lang="en-US" sz="2600" i="0" u="none" strike="noStrike" kern="1200" cap="none" spc="0" normalizeH="0" baseline="0" noProof="0" dirty="0">
              <a:ln>
                <a:noFill/>
              </a:ln>
              <a:effectLst/>
              <a:uLnTx/>
              <a:uFillTx/>
              <a:latin typeface="Calibri body"/>
              <a:ea typeface="STKaiti"/>
              <a:cs typeface="Calibri" panose="020F0502020204030204" pitchFamily="34" charset="0"/>
            </a:endParaRPr>
          </a:p>
          <a:p>
            <a:pPr marL="0" marR="0" lvl="0" indent="0" algn="l" defTabSz="914354" rtl="0" eaLnBrk="1" fontAlgn="auto" latinLnBrk="0" hangingPunct="1">
              <a:lnSpc>
                <a:spcPct val="100000"/>
              </a:lnSpc>
              <a:spcBef>
                <a:spcPts val="0"/>
              </a:spcBef>
              <a:spcAft>
                <a:spcPts val="0"/>
              </a:spcAft>
              <a:buClrTx/>
              <a:buSzTx/>
              <a:buFontTx/>
              <a:buNone/>
              <a:tabLst/>
              <a:defRPr/>
            </a:pPr>
            <a:endParaRPr kumimoji="0" lang="en-US" sz="2600" i="0" u="none" strike="noStrike" kern="1200" cap="none" spc="0" normalizeH="0" baseline="0" noProof="0" dirty="0">
              <a:ln>
                <a:noFill/>
              </a:ln>
              <a:effectLst/>
              <a:uLnTx/>
              <a:uFillTx/>
              <a:latin typeface="Calibri body"/>
              <a:ea typeface="STKaiti"/>
              <a:cs typeface="Calibri" panose="020F0502020204030204" pitchFamily="34" charset="0"/>
            </a:endParaRPr>
          </a:p>
          <a:p>
            <a:pPr marL="0" marR="0" lvl="0" indent="0" algn="l" defTabSz="914354" rtl="0" eaLnBrk="1" fontAlgn="auto" latinLnBrk="0" hangingPunct="1">
              <a:lnSpc>
                <a:spcPct val="100000"/>
              </a:lnSpc>
              <a:spcBef>
                <a:spcPts val="0"/>
              </a:spcBef>
              <a:spcAft>
                <a:spcPts val="0"/>
              </a:spcAft>
              <a:buClrTx/>
              <a:buSzTx/>
              <a:buFontTx/>
              <a:buNone/>
              <a:tabLst/>
              <a:defRPr/>
            </a:pPr>
            <a:endParaRPr kumimoji="0" lang="en-US" sz="2000" i="0" u="none" strike="noStrike" kern="1200" cap="none" spc="0" normalizeH="0" baseline="0" noProof="0" dirty="0">
              <a:ln>
                <a:noFill/>
              </a:ln>
              <a:effectLst/>
              <a:uLnTx/>
              <a:uFillTx/>
              <a:latin typeface="Calibri body"/>
              <a:ea typeface="STKaiti"/>
              <a:cs typeface="Calibri" panose="020F0502020204030204" pitchFamily="34" charset="0"/>
            </a:endParaRPr>
          </a:p>
          <a:p>
            <a:pPr marL="0" marR="0" lvl="0" indent="0" algn="l" defTabSz="914354" rtl="0" eaLnBrk="1" fontAlgn="auto" latinLnBrk="0" hangingPunct="1">
              <a:lnSpc>
                <a:spcPct val="100000"/>
              </a:lnSpc>
              <a:spcBef>
                <a:spcPts val="0"/>
              </a:spcBef>
              <a:spcAft>
                <a:spcPts val="0"/>
              </a:spcAft>
              <a:buClrTx/>
              <a:buSzTx/>
              <a:buFontTx/>
              <a:buNone/>
              <a:tabLst/>
              <a:defRPr/>
            </a:pPr>
            <a:endParaRPr lang="en-US" sz="2000" dirty="0">
              <a:latin typeface="Calibri body"/>
              <a:ea typeface="STKaiti"/>
            </a:endParaRPr>
          </a:p>
          <a:p>
            <a:pPr marL="0" marR="0" lvl="0" indent="0" algn="l" defTabSz="914354" rtl="0" eaLnBrk="1" fontAlgn="auto" latinLnBrk="0" hangingPunct="1">
              <a:lnSpc>
                <a:spcPct val="100000"/>
              </a:lnSpc>
              <a:spcBef>
                <a:spcPts val="0"/>
              </a:spcBef>
              <a:spcAft>
                <a:spcPts val="0"/>
              </a:spcAft>
              <a:buClrTx/>
              <a:buSzTx/>
              <a:buFontTx/>
              <a:buNone/>
              <a:tabLst/>
              <a:defRPr/>
            </a:pPr>
            <a:endParaRPr kumimoji="0" lang="en-US" sz="2000" i="0" u="none" strike="noStrike" kern="1200" cap="none" spc="0" normalizeH="0" baseline="0" noProof="0" dirty="0">
              <a:ln>
                <a:noFill/>
              </a:ln>
              <a:effectLst/>
              <a:uLnTx/>
              <a:uFillTx/>
              <a:latin typeface="Calibri body"/>
              <a:ea typeface="STKaiti"/>
              <a:cs typeface="Calibri" panose="020F0502020204030204" pitchFamily="34" charset="0"/>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i="0" u="none" strike="noStrike" kern="1200" cap="none" spc="0" normalizeH="0" baseline="0" noProof="0" dirty="0">
                <a:ln>
                  <a:noFill/>
                </a:ln>
                <a:effectLst/>
                <a:uLnTx/>
                <a:uFillTx/>
                <a:latin typeface="Calibri body"/>
                <a:ea typeface="STKaiti"/>
                <a:cs typeface="Calibri" panose="020F0502020204030204" pitchFamily="34" charset="0"/>
              </a:rPr>
              <a:t>Ravneet Singh Bedi</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i="0" u="none" strike="noStrike" kern="1200" cap="none" spc="0" normalizeH="0" baseline="0" noProof="0" dirty="0">
                <a:ln>
                  <a:noFill/>
                </a:ln>
                <a:effectLst/>
                <a:uLnTx/>
                <a:uFillTx/>
                <a:latin typeface="Calibri body"/>
                <a:ea typeface="STKaiti"/>
                <a:cs typeface="Calibri" panose="020F0502020204030204" pitchFamily="34" charset="0"/>
              </a:rPr>
              <a:t>Director – IAM Practice</a:t>
            </a:r>
          </a:p>
          <a:p>
            <a:pPr marL="0" marR="0" lvl="0" indent="0" algn="l" defTabSz="914354" rtl="0" eaLnBrk="1" fontAlgn="auto" latinLnBrk="0" hangingPunct="1">
              <a:lnSpc>
                <a:spcPct val="100000"/>
              </a:lnSpc>
              <a:spcBef>
                <a:spcPts val="0"/>
              </a:spcBef>
              <a:spcAft>
                <a:spcPts val="0"/>
              </a:spcAft>
              <a:buClrTx/>
              <a:buSzTx/>
              <a:buFontTx/>
              <a:buNone/>
              <a:tabLst/>
              <a:defRPr/>
            </a:pPr>
            <a:r>
              <a:rPr lang="en-US" dirty="0">
                <a:latin typeface="Calibri body"/>
                <a:ea typeface="STKaiti"/>
              </a:rPr>
              <a:t>CyberSec Consulting Dubai</a:t>
            </a:r>
          </a:p>
        </p:txBody>
      </p:sp>
      <p:sp>
        <p:nvSpPr>
          <p:cNvPr id="57" name="Parallelogram 56">
            <a:extLst>
              <a:ext uri="{FF2B5EF4-FFF2-40B4-BE49-F238E27FC236}">
                <a16:creationId xmlns:a16="http://schemas.microsoft.com/office/drawing/2014/main" id="{9E010F45-62AA-47F3-9600-CC5685A1FCEF}"/>
              </a:ext>
            </a:extLst>
          </p:cNvPr>
          <p:cNvSpPr/>
          <p:nvPr/>
        </p:nvSpPr>
        <p:spPr>
          <a:xfrm>
            <a:off x="11279216" y="801434"/>
            <a:ext cx="748656" cy="5044195"/>
          </a:xfrm>
          <a:prstGeom prst="parallelogram">
            <a:avLst>
              <a:gd name="adj" fmla="val 18191"/>
            </a:avLst>
          </a:prstGeom>
          <a:solidFill>
            <a:schemeClr val="bg1"/>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dirty="0">
              <a:ln>
                <a:noFill/>
              </a:ln>
              <a:solidFill>
                <a:prstClr val="white"/>
              </a:solidFill>
              <a:effectLst/>
              <a:uLnTx/>
              <a:uFillTx/>
              <a:latin typeface="Arial"/>
              <a:ea typeface="STKaiti"/>
              <a:cs typeface="+mn-cs"/>
            </a:endParaRPr>
          </a:p>
        </p:txBody>
      </p:sp>
      <p:cxnSp>
        <p:nvCxnSpPr>
          <p:cNvPr id="31" name="Straight Connector 30">
            <a:extLst>
              <a:ext uri="{FF2B5EF4-FFF2-40B4-BE49-F238E27FC236}">
                <a16:creationId xmlns:a16="http://schemas.microsoft.com/office/drawing/2014/main" id="{3725FA2C-65C5-4C60-8636-55D1D58152E4}"/>
              </a:ext>
            </a:extLst>
          </p:cNvPr>
          <p:cNvCxnSpPr>
            <a:cxnSpLocks/>
          </p:cNvCxnSpPr>
          <p:nvPr/>
        </p:nvCxnSpPr>
        <p:spPr>
          <a:xfrm>
            <a:off x="6239125" y="6615465"/>
            <a:ext cx="498763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00" name="Picture 4" descr="See the source image">
            <a:extLst>
              <a:ext uri="{FF2B5EF4-FFF2-40B4-BE49-F238E27FC236}">
                <a16:creationId xmlns:a16="http://schemas.microsoft.com/office/drawing/2014/main" id="{83E4E1BE-B06F-B7D1-74F0-A31BDAD337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
            <a:ext cx="7471131" cy="6857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35655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0" y="0"/>
            <a:ext cx="12192000" cy="6929022"/>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E">
              <a:solidFill>
                <a:srgbClr val="242428"/>
              </a:solidFill>
            </a:endParaRPr>
          </a:p>
        </p:txBody>
      </p:sp>
      <p:pic>
        <p:nvPicPr>
          <p:cNvPr id="5" name="Graphic 4">
            <a:extLst>
              <a:ext uri="{FF2B5EF4-FFF2-40B4-BE49-F238E27FC236}">
                <a16:creationId xmlns:a16="http://schemas.microsoft.com/office/drawing/2014/main" id="{27051D1C-3A1F-4610-A859-4B152CE0CDD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85635" y="0"/>
            <a:ext cx="3106366" cy="6859363"/>
          </a:xfrm>
          <a:prstGeom prst="rect">
            <a:avLst/>
          </a:prstGeom>
        </p:spPr>
      </p:pic>
      <p:sp>
        <p:nvSpPr>
          <p:cNvPr id="6" name="Rectangle 5">
            <a:extLst>
              <a:ext uri="{FF2B5EF4-FFF2-40B4-BE49-F238E27FC236}">
                <a16:creationId xmlns:a16="http://schemas.microsoft.com/office/drawing/2014/main" id="{9518804D-8B84-8210-73BE-E8BD774F7972}"/>
              </a:ext>
            </a:extLst>
          </p:cNvPr>
          <p:cNvSpPr/>
          <p:nvPr/>
        </p:nvSpPr>
        <p:spPr>
          <a:xfrm flipH="1">
            <a:off x="-1" y="-1363"/>
            <a:ext cx="3793068" cy="6929022"/>
          </a:xfrm>
          <a:prstGeom prst="rect">
            <a:avLst/>
          </a:prstGeom>
          <a:gradFill flip="none" rotWithShape="1">
            <a:gsLst>
              <a:gs pos="40000">
                <a:schemeClr val="bg1">
                  <a:alpha val="89000"/>
                </a:schemeClr>
              </a:gs>
              <a:gs pos="4000">
                <a:schemeClr val="bg1">
                  <a:alpha val="0"/>
                </a:schemeClr>
              </a:gs>
              <a:gs pos="68122">
                <a:srgbClr val="FFFFFF"/>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3286A48-0942-6A3B-616F-733C23424CB1}"/>
              </a:ext>
            </a:extLst>
          </p:cNvPr>
          <p:cNvSpPr txBox="1"/>
          <p:nvPr/>
        </p:nvSpPr>
        <p:spPr>
          <a:xfrm>
            <a:off x="3581400" y="2414227"/>
            <a:ext cx="5324573" cy="1844159"/>
          </a:xfrm>
          <a:prstGeom prst="rect">
            <a:avLst/>
          </a:prstGeom>
          <a:noFill/>
        </p:spPr>
        <p:txBody>
          <a:bodyPr wrap="square">
            <a:spAutoFit/>
          </a:bodyPr>
          <a:lstStyle/>
          <a:p>
            <a:pPr algn="r">
              <a:lnSpc>
                <a:spcPct val="150000"/>
              </a:lnSpc>
            </a:pPr>
            <a:r>
              <a:rPr lang="en-GB" sz="4000" dirty="0">
                <a:solidFill>
                  <a:schemeClr val="bg1"/>
                </a:solidFill>
                <a:latin typeface="Fira Sans SemiBold" panose="020B0603050000020004" pitchFamily="34" charset="0"/>
              </a:rPr>
              <a:t>Common Challenges and Filling Gaps</a:t>
            </a:r>
            <a:endParaRPr lang="en-US" sz="4000" dirty="0">
              <a:solidFill>
                <a:schemeClr val="bg1"/>
              </a:solidFill>
              <a:latin typeface="Fira Sans Bold" panose="020B0803050000020004" pitchFamily="34" charset="0"/>
              <a:ea typeface="Inter" panose="020B0502030000000004" pitchFamily="34" charset="0"/>
            </a:endParaRPr>
          </a:p>
        </p:txBody>
      </p:sp>
      <p:pic>
        <p:nvPicPr>
          <p:cNvPr id="7" name="Picture 2" descr="Cyber Security Services Provider | Managed Security Services">
            <a:extLst>
              <a:ext uri="{FF2B5EF4-FFF2-40B4-BE49-F238E27FC236}">
                <a16:creationId xmlns:a16="http://schemas.microsoft.com/office/drawing/2014/main" id="{1CD221AC-5776-4F5C-9EBC-DE5E431512C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7455" y="3595137"/>
            <a:ext cx="1319159" cy="527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3657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Common Challenges of IAM and PAM Integration</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Diagram 1">
            <a:extLst>
              <a:ext uri="{FF2B5EF4-FFF2-40B4-BE49-F238E27FC236}">
                <a16:creationId xmlns:a16="http://schemas.microsoft.com/office/drawing/2014/main" id="{394E198D-25B4-6735-C787-02F0158DA648}"/>
              </a:ext>
            </a:extLst>
          </p:cNvPr>
          <p:cNvGraphicFramePr/>
          <p:nvPr>
            <p:extLst>
              <p:ext uri="{D42A27DB-BD31-4B8C-83A1-F6EECF244321}">
                <p14:modId xmlns:p14="http://schemas.microsoft.com/office/powerpoint/2010/main" val="1391036603"/>
              </p:ext>
            </p:extLst>
          </p:nvPr>
        </p:nvGraphicFramePr>
        <p:xfrm>
          <a:off x="988017" y="1176867"/>
          <a:ext cx="10193867" cy="54223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20623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Overcoming Gaps!</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a:extLst>
              <a:ext uri="{FF2B5EF4-FFF2-40B4-BE49-F238E27FC236}">
                <a16:creationId xmlns:a16="http://schemas.microsoft.com/office/drawing/2014/main" id="{0D4E4CE4-87C0-8BFC-C6E3-AEBECCDA56E2}"/>
              </a:ext>
            </a:extLst>
          </p:cNvPr>
          <p:cNvGraphicFramePr/>
          <p:nvPr>
            <p:extLst>
              <p:ext uri="{D42A27DB-BD31-4B8C-83A1-F6EECF244321}">
                <p14:modId xmlns:p14="http://schemas.microsoft.com/office/powerpoint/2010/main" val="1752862191"/>
              </p:ext>
            </p:extLst>
          </p:nvPr>
        </p:nvGraphicFramePr>
        <p:xfrm>
          <a:off x="988017" y="1176867"/>
          <a:ext cx="10193867" cy="54223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6037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0" y="0"/>
            <a:ext cx="12192000" cy="6929022"/>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E">
              <a:solidFill>
                <a:srgbClr val="242428"/>
              </a:solidFill>
            </a:endParaRPr>
          </a:p>
        </p:txBody>
      </p:sp>
      <p:pic>
        <p:nvPicPr>
          <p:cNvPr id="5" name="Graphic 4">
            <a:extLst>
              <a:ext uri="{FF2B5EF4-FFF2-40B4-BE49-F238E27FC236}">
                <a16:creationId xmlns:a16="http://schemas.microsoft.com/office/drawing/2014/main" id="{27051D1C-3A1F-4610-A859-4B152CE0CDD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85635" y="0"/>
            <a:ext cx="3106366" cy="6859363"/>
          </a:xfrm>
          <a:prstGeom prst="rect">
            <a:avLst/>
          </a:prstGeom>
        </p:spPr>
      </p:pic>
      <p:sp>
        <p:nvSpPr>
          <p:cNvPr id="6" name="Rectangle 5">
            <a:extLst>
              <a:ext uri="{FF2B5EF4-FFF2-40B4-BE49-F238E27FC236}">
                <a16:creationId xmlns:a16="http://schemas.microsoft.com/office/drawing/2014/main" id="{9518804D-8B84-8210-73BE-E8BD774F7972}"/>
              </a:ext>
            </a:extLst>
          </p:cNvPr>
          <p:cNvSpPr/>
          <p:nvPr/>
        </p:nvSpPr>
        <p:spPr>
          <a:xfrm flipH="1">
            <a:off x="-1" y="-1363"/>
            <a:ext cx="3793068" cy="6929022"/>
          </a:xfrm>
          <a:prstGeom prst="rect">
            <a:avLst/>
          </a:prstGeom>
          <a:gradFill flip="none" rotWithShape="1">
            <a:gsLst>
              <a:gs pos="40000">
                <a:schemeClr val="bg1">
                  <a:alpha val="89000"/>
                </a:schemeClr>
              </a:gs>
              <a:gs pos="4000">
                <a:schemeClr val="bg1">
                  <a:alpha val="0"/>
                </a:schemeClr>
              </a:gs>
              <a:gs pos="68122">
                <a:srgbClr val="FFFFFF"/>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3286A48-0942-6A3B-616F-733C23424CB1}"/>
              </a:ext>
            </a:extLst>
          </p:cNvPr>
          <p:cNvSpPr txBox="1"/>
          <p:nvPr/>
        </p:nvSpPr>
        <p:spPr>
          <a:xfrm>
            <a:off x="3581400" y="2414227"/>
            <a:ext cx="5324573" cy="920830"/>
          </a:xfrm>
          <a:prstGeom prst="rect">
            <a:avLst/>
          </a:prstGeom>
          <a:noFill/>
        </p:spPr>
        <p:txBody>
          <a:bodyPr wrap="square">
            <a:spAutoFit/>
          </a:bodyPr>
          <a:lstStyle/>
          <a:p>
            <a:pPr algn="r">
              <a:lnSpc>
                <a:spcPct val="150000"/>
              </a:lnSpc>
            </a:pPr>
            <a:r>
              <a:rPr lang="en-GB" sz="4000" dirty="0">
                <a:solidFill>
                  <a:schemeClr val="bg1"/>
                </a:solidFill>
                <a:latin typeface="Fira Sans SemiBold" panose="020B0603050000020004" pitchFamily="34" charset="0"/>
                <a:ea typeface="Inter" panose="020B0502030000000004" pitchFamily="34" charset="0"/>
              </a:rPr>
              <a:t>Case Studies</a:t>
            </a:r>
            <a:endParaRPr lang="en-US" sz="4000" dirty="0">
              <a:solidFill>
                <a:schemeClr val="bg1"/>
              </a:solidFill>
              <a:latin typeface="Fira Sans Bold" panose="020B0803050000020004" pitchFamily="34" charset="0"/>
              <a:ea typeface="Inter" panose="020B0502030000000004" pitchFamily="34" charset="0"/>
            </a:endParaRPr>
          </a:p>
        </p:txBody>
      </p:sp>
      <p:pic>
        <p:nvPicPr>
          <p:cNvPr id="7" name="Picture 2" descr="Cyber Security Services Provider | Managed Security Services">
            <a:extLst>
              <a:ext uri="{FF2B5EF4-FFF2-40B4-BE49-F238E27FC236}">
                <a16:creationId xmlns:a16="http://schemas.microsoft.com/office/drawing/2014/main" id="{1CD221AC-5776-4F5C-9EBC-DE5E431512C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7455" y="3595137"/>
            <a:ext cx="1319159" cy="527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5815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Case Study - 1</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5">
            <a:extLst>
              <a:ext uri="{FF2B5EF4-FFF2-40B4-BE49-F238E27FC236}">
                <a16:creationId xmlns:a16="http://schemas.microsoft.com/office/drawing/2014/main" id="{AC7AC39A-130C-715F-D3C5-87BDB3975882}"/>
              </a:ext>
            </a:extLst>
          </p:cNvPr>
          <p:cNvSpPr txBox="1">
            <a:spLocks/>
          </p:cNvSpPr>
          <p:nvPr/>
        </p:nvSpPr>
        <p:spPr>
          <a:xfrm>
            <a:off x="166185" y="1221260"/>
            <a:ext cx="12025814" cy="1324644"/>
          </a:xfrm>
          <a:prstGeom prst="rect">
            <a:avLst/>
          </a:prstGeom>
        </p:spPr>
        <p:txBody>
          <a:bodyPr vert="horz" lIns="121920" tIns="60960" rIns="121920" bIns="60960" rtlCol="0">
            <a:noAutofit/>
          </a:bodyPr>
          <a:lstStyle>
            <a:lvl1pPr marL="0" indent="0" algn="l" defTabSz="457200" rtl="0" eaLnBrk="1" latinLnBrk="0" hangingPunct="1">
              <a:spcBef>
                <a:spcPct val="20000"/>
              </a:spcBef>
              <a:buFont typeface="Arial" panose="020B0604020202020204" pitchFamily="34" charset="0"/>
              <a:buNone/>
              <a:defRPr sz="1050" kern="1200" baseline="0">
                <a:solidFill>
                  <a:schemeClr val="tx1"/>
                </a:solidFill>
                <a:latin typeface="Gotham Book" panose="02000603040000020004" pitchFamily="2" charset="0"/>
                <a:ea typeface="+mn-ea"/>
                <a:cs typeface="+mn-cs"/>
              </a:defRPr>
            </a:lvl1pPr>
            <a:lvl2pPr marL="457200" indent="0" algn="l" defTabSz="457200" rtl="0" eaLnBrk="1" latinLnBrk="0" hangingPunct="1">
              <a:spcBef>
                <a:spcPct val="20000"/>
              </a:spcBef>
              <a:buFontTx/>
              <a:buNone/>
              <a:defRPr sz="1050" kern="1200" baseline="0">
                <a:solidFill>
                  <a:schemeClr val="tx1"/>
                </a:solidFill>
                <a:latin typeface="Gotham Book" panose="02000603040000020004" pitchFamily="2" charset="0"/>
                <a:ea typeface="+mn-ea"/>
                <a:cs typeface="+mn-cs"/>
              </a:defRPr>
            </a:lvl2pPr>
            <a:lvl3pPr marL="1143000" indent="-228600" algn="l" defTabSz="457200" rtl="0" eaLnBrk="1" latinLnBrk="0" hangingPunct="1">
              <a:spcBef>
                <a:spcPct val="20000"/>
              </a:spcBef>
              <a:buFontTx/>
              <a:buBlip>
                <a:blip r:embed="rId3"/>
              </a:buBlip>
              <a:defRPr sz="900" kern="1200" baseline="0">
                <a:solidFill>
                  <a:schemeClr val="tx1"/>
                </a:solidFill>
                <a:latin typeface="Gotham Book" panose="02000603040000020004" pitchFamily="2" charset="0"/>
                <a:ea typeface="+mn-ea"/>
                <a:cs typeface="+mn-cs"/>
              </a:defRPr>
            </a:lvl3pPr>
            <a:lvl4pPr marL="1600200" indent="-228600" algn="l" defTabSz="457200" rtl="0" eaLnBrk="1" latinLnBrk="0" hangingPunct="1">
              <a:spcBef>
                <a:spcPct val="20000"/>
              </a:spcBef>
              <a:buFont typeface="Arial"/>
              <a:buChar char="–"/>
              <a:defRPr sz="900" kern="1200" baseline="0">
                <a:solidFill>
                  <a:schemeClr val="tx1"/>
                </a:solidFill>
                <a:latin typeface="Gotham Book" panose="02000603040000020004" pitchFamily="2" charset="0"/>
                <a:ea typeface="+mn-ea"/>
                <a:cs typeface="+mn-cs"/>
              </a:defRPr>
            </a:lvl4pPr>
            <a:lvl5pPr marL="2057400" indent="-228600" algn="l" defTabSz="457200" rtl="0" eaLnBrk="1" latinLnBrk="0" hangingPunct="1">
              <a:spcBef>
                <a:spcPct val="20000"/>
              </a:spcBef>
              <a:buFont typeface="Arial"/>
              <a:buChar char="»"/>
              <a:defRPr sz="900" kern="1200" baseline="0">
                <a:solidFill>
                  <a:schemeClr val="tx1"/>
                </a:solidFill>
                <a:latin typeface="Gotham Book" panose="02000603040000020004" pitchFamily="2"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sz="1400" dirty="0">
                <a:latin typeface="+mn-lt"/>
              </a:rPr>
              <a:t>Regional healthcare organization which supports more than 8,000  workers and is the single-largest employer in the region.</a:t>
            </a:r>
          </a:p>
          <a:p>
            <a:pPr marL="285750" indent="-285750">
              <a:buFont typeface="Arial" panose="020B0604020202020204" pitchFamily="34" charset="0"/>
              <a:buChar char="•"/>
            </a:pPr>
            <a:r>
              <a:rPr lang="en-SG" sz="1333" dirty="0">
                <a:solidFill>
                  <a:srgbClr val="000000"/>
                </a:solidFill>
                <a:latin typeface="+mn-lt"/>
                <a:cs typeface="Gotham Book"/>
              </a:rPr>
              <a:t>Key Challenges before Implementation</a:t>
            </a:r>
          </a:p>
          <a:p>
            <a:pPr lvl="1"/>
            <a:r>
              <a:rPr lang="en-US" sz="1400" dirty="0">
                <a:latin typeface="+mn-lt"/>
              </a:rPr>
              <a:t>- No central view of users and privileges and Lack of a managed identity life cycle. </a:t>
            </a:r>
          </a:p>
          <a:p>
            <a:pPr>
              <a:buNone/>
            </a:pPr>
            <a:r>
              <a:rPr lang="en-US" sz="1400" dirty="0">
                <a:latin typeface="+mn-lt"/>
              </a:rPr>
              <a:t>	- No standard approval workflow for access requests.</a:t>
            </a:r>
          </a:p>
          <a:p>
            <a:pPr>
              <a:buNone/>
            </a:pPr>
            <a:r>
              <a:rPr lang="en-US" sz="1400" dirty="0">
                <a:latin typeface="+mn-lt"/>
              </a:rPr>
              <a:t>	- Access to privileged account passwords was not audited, passwords were not consistently rotated and Privileged Sessions were not Managed.</a:t>
            </a:r>
            <a:endParaRPr lang="en-IN" sz="1400" dirty="0">
              <a:latin typeface="+mn-lt"/>
            </a:endParaRPr>
          </a:p>
          <a:p>
            <a:pPr marL="720725" marR="91440" lvl="1" indent="-172720" defTabSz="914400">
              <a:spcBef>
                <a:spcPts val="505"/>
              </a:spcBef>
              <a:buFont typeface="Arial"/>
              <a:buChar char="•"/>
              <a:tabLst>
                <a:tab pos="263525" algn="l"/>
                <a:tab pos="264160" algn="l"/>
              </a:tabLst>
              <a:defRPr/>
            </a:pPr>
            <a:endParaRPr lang="en-SG" sz="1333" dirty="0">
              <a:solidFill>
                <a:srgbClr val="000000"/>
              </a:solidFill>
              <a:latin typeface="+mn-lt"/>
              <a:cs typeface="Gotham Book"/>
            </a:endParaRPr>
          </a:p>
        </p:txBody>
      </p:sp>
      <p:sp>
        <p:nvSpPr>
          <p:cNvPr id="8" name="Text Placeholder 11">
            <a:extLst>
              <a:ext uri="{FF2B5EF4-FFF2-40B4-BE49-F238E27FC236}">
                <a16:creationId xmlns:a16="http://schemas.microsoft.com/office/drawing/2014/main" id="{CCD7D914-4EB1-E818-87CE-F6F9570F1746}"/>
              </a:ext>
            </a:extLst>
          </p:cNvPr>
          <p:cNvSpPr txBox="1">
            <a:spLocks/>
          </p:cNvSpPr>
          <p:nvPr/>
        </p:nvSpPr>
        <p:spPr>
          <a:xfrm>
            <a:off x="7051038" y="3063532"/>
            <a:ext cx="5140961" cy="3337267"/>
          </a:xfrm>
          <a:prstGeom prst="rect">
            <a:avLst/>
          </a:prstGeom>
        </p:spPr>
        <p:txBody>
          <a:bodyPr>
            <a:noAutofit/>
          </a:bodyPr>
          <a:lstStyle>
            <a:lvl1pPr marL="0" indent="0" algn="l" defTabSz="457200" rtl="0" eaLnBrk="1" latinLnBrk="0" hangingPunct="1">
              <a:spcBef>
                <a:spcPct val="20000"/>
              </a:spcBef>
              <a:buFont typeface="Arial"/>
              <a:buNone/>
              <a:defRPr sz="1050" kern="1200" baseline="0">
                <a:solidFill>
                  <a:schemeClr val="tx1"/>
                </a:solidFill>
                <a:latin typeface="Gotham Book" panose="02000603040000020004" pitchFamily="2" charset="0"/>
                <a:ea typeface="+mn-ea"/>
                <a:cs typeface="+mn-cs"/>
              </a:defRPr>
            </a:lvl1pPr>
            <a:lvl2pPr marL="742950" indent="-285750" algn="l" defTabSz="457200" rtl="0" eaLnBrk="1" latinLnBrk="0" hangingPunct="1">
              <a:spcBef>
                <a:spcPct val="20000"/>
              </a:spcBef>
              <a:buFontTx/>
              <a:buBlip>
                <a:blip r:embed="rId4"/>
              </a:buBlip>
              <a:defRPr sz="1050" kern="1200">
                <a:solidFill>
                  <a:schemeClr val="tx1"/>
                </a:solidFill>
                <a:latin typeface="Gotham Book" panose="02000603040000020004" pitchFamily="2" charset="0"/>
                <a:ea typeface="+mn-ea"/>
                <a:cs typeface="+mn-cs"/>
              </a:defRPr>
            </a:lvl2pPr>
            <a:lvl3pPr marL="1143000" indent="-228600" algn="l" defTabSz="457200" rtl="0" eaLnBrk="1" latinLnBrk="0" hangingPunct="1">
              <a:spcBef>
                <a:spcPct val="20000"/>
              </a:spcBef>
              <a:buFontTx/>
              <a:buBlip>
                <a:blip r:embed="rId3"/>
              </a:buBlip>
              <a:defRPr sz="1050" kern="1200" baseline="0">
                <a:solidFill>
                  <a:schemeClr val="tx1"/>
                </a:solidFill>
                <a:latin typeface="Gotham Book" panose="02000603040000020004" pitchFamily="2" charset="0"/>
                <a:ea typeface="+mn-ea"/>
                <a:cs typeface="+mn-cs"/>
              </a:defRPr>
            </a:lvl3pPr>
            <a:lvl4pPr marL="1600200" indent="-228600" algn="l" defTabSz="457200" rtl="0" eaLnBrk="1" latinLnBrk="0" hangingPunct="1">
              <a:spcBef>
                <a:spcPct val="20000"/>
              </a:spcBef>
              <a:buFont typeface="Arial"/>
              <a:buChar char="–"/>
              <a:defRPr sz="1050" kern="1200" baseline="0">
                <a:solidFill>
                  <a:schemeClr val="tx1"/>
                </a:solidFill>
                <a:latin typeface="Gotham Book" panose="02000603040000020004" pitchFamily="2" charset="0"/>
                <a:ea typeface="+mn-ea"/>
                <a:cs typeface="+mn-cs"/>
              </a:defRPr>
            </a:lvl4pPr>
            <a:lvl5pPr marL="2057400" indent="-228600" algn="l" defTabSz="457200" rtl="0" eaLnBrk="1" latinLnBrk="0" hangingPunct="1">
              <a:spcBef>
                <a:spcPct val="20000"/>
              </a:spcBef>
              <a:buFont typeface="Arial"/>
              <a:buChar char="»"/>
              <a:defRPr sz="1050" kern="1200" baseline="0">
                <a:solidFill>
                  <a:schemeClr val="tx1"/>
                </a:solidFill>
                <a:latin typeface="Gotham Book" panose="02000603040000020004" pitchFamily="2"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28594" marR="0" lvl="1" indent="-228594" algn="l" defTabSz="1164138" rtl="0" eaLnBrk="1" fontAlgn="auto" latinLnBrk="0" hangingPunct="1">
              <a:lnSpc>
                <a:spcPct val="150000"/>
              </a:lnSpc>
              <a:spcBef>
                <a:spcPct val="20000"/>
              </a:spcBef>
              <a:spcAft>
                <a:spcPts val="0"/>
              </a:spcAft>
              <a:buClr>
                <a:srgbClr val="FF0000"/>
              </a:buClr>
              <a:buSzPct val="80000"/>
              <a:buFont typeface="Arial"/>
              <a:buChar char="•"/>
              <a:tabLst/>
              <a:defRPr/>
            </a:pPr>
            <a:r>
              <a:rPr lang="en-US" sz="1200" dirty="0">
                <a:latin typeface="+mn-lt"/>
              </a:rPr>
              <a:t>Organization was able to achieve Central Identity management with management of complete User Life Cycle using IGA tool while Fulfilling Compliance Requirements.</a:t>
            </a:r>
          </a:p>
          <a:p>
            <a:pPr marL="228594" marR="0" lvl="1" indent="-228594" algn="l" defTabSz="1164138" rtl="0" eaLnBrk="1" fontAlgn="auto" latinLnBrk="0" hangingPunct="1">
              <a:lnSpc>
                <a:spcPct val="150000"/>
              </a:lnSpc>
              <a:spcBef>
                <a:spcPct val="20000"/>
              </a:spcBef>
              <a:spcAft>
                <a:spcPts val="0"/>
              </a:spcAft>
              <a:buClr>
                <a:srgbClr val="FF0000"/>
              </a:buClr>
              <a:buSzPct val="80000"/>
              <a:buFont typeface="Arial"/>
              <a:buChar char="•"/>
              <a:tabLst/>
              <a:defRPr/>
            </a:pPr>
            <a:r>
              <a:rPr lang="en-US" sz="1200" dirty="0">
                <a:latin typeface="+mn-lt"/>
              </a:rPr>
              <a:t>After implementing PAM Organization was able to manage privileged accounts, which included accounts for IT administrators, database administrators, and other users with elevated privileges. Using a JIT (Just-In-Time) approach to provision and deprovision privileged accounts, which reduced the risk of unauthorized access to critical systems and data.</a:t>
            </a:r>
          </a:p>
          <a:p>
            <a:pPr marL="228594" marR="0" lvl="1" indent="-228594" algn="l" defTabSz="1164138" rtl="0" eaLnBrk="1" fontAlgn="auto" latinLnBrk="0" hangingPunct="1">
              <a:lnSpc>
                <a:spcPct val="150000"/>
              </a:lnSpc>
              <a:spcBef>
                <a:spcPct val="20000"/>
              </a:spcBef>
              <a:spcAft>
                <a:spcPts val="0"/>
              </a:spcAft>
              <a:buClr>
                <a:srgbClr val="FF0000"/>
              </a:buClr>
              <a:buSzPct val="80000"/>
              <a:buFont typeface="Arial"/>
              <a:buChar char="•"/>
              <a:tabLst/>
              <a:defRPr/>
            </a:pPr>
            <a:r>
              <a:rPr lang="en-US" sz="1200" dirty="0">
                <a:latin typeface="+mn-lt"/>
              </a:rPr>
              <a:t>Were able to achieve real-time monitoring and analytics to detect potential security threats, including anomalous user behavior and access patterns. This allowed them to quickly respond to security incidents and prevent data breaches.</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9" name="Rectangle 8">
            <a:extLst>
              <a:ext uri="{FF2B5EF4-FFF2-40B4-BE49-F238E27FC236}">
                <a16:creationId xmlns:a16="http://schemas.microsoft.com/office/drawing/2014/main" id="{C949C728-BE7F-19D1-6FE8-2E6E7AAED657}"/>
              </a:ext>
            </a:extLst>
          </p:cNvPr>
          <p:cNvSpPr/>
          <p:nvPr/>
        </p:nvSpPr>
        <p:spPr>
          <a:xfrm>
            <a:off x="0" y="2627796"/>
            <a:ext cx="12192000" cy="441885"/>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73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22F7412A-9824-BB00-7221-998EBC94A708}"/>
              </a:ext>
            </a:extLst>
          </p:cNvPr>
          <p:cNvSpPr/>
          <p:nvPr/>
        </p:nvSpPr>
        <p:spPr>
          <a:xfrm>
            <a:off x="0" y="801713"/>
            <a:ext cx="12192000" cy="419548"/>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73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C94D072-7D47-59C2-DCC2-BEECB49DD2E3}"/>
              </a:ext>
            </a:extLst>
          </p:cNvPr>
          <p:cNvSpPr/>
          <p:nvPr/>
        </p:nvSpPr>
        <p:spPr>
          <a:xfrm>
            <a:off x="5140961" y="821085"/>
            <a:ext cx="1910079" cy="37965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67" b="1" i="0" u="none" strike="noStrike" kern="1200" cap="none" spc="0" normalizeH="0" baseline="0" noProof="0" dirty="0">
                <a:ln>
                  <a:noFill/>
                </a:ln>
                <a:effectLst/>
                <a:uLnTx/>
                <a:uFillTx/>
                <a:latin typeface="Gotham"/>
                <a:ea typeface="+mn-ea"/>
                <a:cs typeface="Gotham"/>
              </a:rPr>
              <a:t>The Context</a:t>
            </a:r>
          </a:p>
        </p:txBody>
      </p:sp>
      <p:sp>
        <p:nvSpPr>
          <p:cNvPr id="12" name="Rectangle 11">
            <a:extLst>
              <a:ext uri="{FF2B5EF4-FFF2-40B4-BE49-F238E27FC236}">
                <a16:creationId xmlns:a16="http://schemas.microsoft.com/office/drawing/2014/main" id="{A3ACD18E-6BFE-51D0-6A31-9C4FDB05D6BE}"/>
              </a:ext>
            </a:extLst>
          </p:cNvPr>
          <p:cNvSpPr/>
          <p:nvPr/>
        </p:nvSpPr>
        <p:spPr>
          <a:xfrm>
            <a:off x="2526453" y="2621508"/>
            <a:ext cx="2324511" cy="37965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67" b="1" i="0" u="none" strike="noStrike" kern="1200" cap="none" spc="0" normalizeH="0" baseline="0" noProof="0" dirty="0">
                <a:ln>
                  <a:noFill/>
                </a:ln>
                <a:effectLst/>
                <a:uLnTx/>
                <a:uFillTx/>
                <a:latin typeface="Gotham"/>
                <a:ea typeface="+mn-ea"/>
                <a:cs typeface="+mn-cs"/>
              </a:rPr>
              <a:t>The Project </a:t>
            </a:r>
          </a:p>
        </p:txBody>
      </p:sp>
      <p:sp>
        <p:nvSpPr>
          <p:cNvPr id="13" name="Rectangle 12">
            <a:extLst>
              <a:ext uri="{FF2B5EF4-FFF2-40B4-BE49-F238E27FC236}">
                <a16:creationId xmlns:a16="http://schemas.microsoft.com/office/drawing/2014/main" id="{17D69DE8-19DE-FCAB-3F9F-CAA990410CE1}"/>
              </a:ext>
            </a:extLst>
          </p:cNvPr>
          <p:cNvSpPr/>
          <p:nvPr/>
        </p:nvSpPr>
        <p:spPr>
          <a:xfrm>
            <a:off x="8588587" y="2621508"/>
            <a:ext cx="1958911" cy="37965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67" b="1" i="0" u="none" strike="noStrike" kern="1200" cap="none" spc="0" normalizeH="0" baseline="0" noProof="0" dirty="0">
                <a:ln>
                  <a:noFill/>
                </a:ln>
                <a:effectLst/>
                <a:uLnTx/>
                <a:uFillTx/>
                <a:latin typeface="Gotham"/>
                <a:ea typeface="+mn-ea"/>
                <a:cs typeface="+mn-cs"/>
              </a:rPr>
              <a:t>The Results</a:t>
            </a:r>
          </a:p>
        </p:txBody>
      </p:sp>
      <p:cxnSp>
        <p:nvCxnSpPr>
          <p:cNvPr id="14" name="Straight Connector 13">
            <a:extLst>
              <a:ext uri="{FF2B5EF4-FFF2-40B4-BE49-F238E27FC236}">
                <a16:creationId xmlns:a16="http://schemas.microsoft.com/office/drawing/2014/main" id="{69D80A78-39D7-4441-0562-9CA6988C7A68}"/>
              </a:ext>
            </a:extLst>
          </p:cNvPr>
          <p:cNvCxnSpPr>
            <a:cxnSpLocks/>
          </p:cNvCxnSpPr>
          <p:nvPr/>
        </p:nvCxnSpPr>
        <p:spPr>
          <a:xfrm>
            <a:off x="7053996" y="3069682"/>
            <a:ext cx="0" cy="3570375"/>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5" name="Text Placeholder 6">
            <a:extLst>
              <a:ext uri="{FF2B5EF4-FFF2-40B4-BE49-F238E27FC236}">
                <a16:creationId xmlns:a16="http://schemas.microsoft.com/office/drawing/2014/main" id="{3C4A7D2C-C9AE-AFE8-ACFB-90832DCF89E8}"/>
              </a:ext>
            </a:extLst>
          </p:cNvPr>
          <p:cNvSpPr txBox="1">
            <a:spLocks/>
          </p:cNvSpPr>
          <p:nvPr/>
        </p:nvSpPr>
        <p:spPr>
          <a:xfrm>
            <a:off x="147210" y="3156711"/>
            <a:ext cx="6903828" cy="3701289"/>
          </a:xfrm>
          <a:prstGeom prst="rect">
            <a:avLst/>
          </a:prstGeom>
        </p:spPr>
        <p:txBody>
          <a:bodyPr>
            <a:noAutofit/>
          </a:bodyPr>
          <a:lstStyle>
            <a:lvl1pPr marL="0" indent="0" algn="l" defTabSz="457200" rtl="0" eaLnBrk="1" latinLnBrk="0" hangingPunct="1">
              <a:spcBef>
                <a:spcPct val="20000"/>
              </a:spcBef>
              <a:buFont typeface="Arial"/>
              <a:buNone/>
              <a:defRPr sz="1050" kern="1200" baseline="0">
                <a:solidFill>
                  <a:schemeClr val="tx1"/>
                </a:solidFill>
                <a:latin typeface="Gotham Book" panose="02000603040000020004" pitchFamily="2" charset="0"/>
                <a:ea typeface="+mn-ea"/>
                <a:cs typeface="+mn-cs"/>
              </a:defRPr>
            </a:lvl1pPr>
            <a:lvl2pPr marL="742950" indent="-285750" algn="l" defTabSz="457200" rtl="0" eaLnBrk="1" latinLnBrk="0" hangingPunct="1">
              <a:spcBef>
                <a:spcPct val="20000"/>
              </a:spcBef>
              <a:buFontTx/>
              <a:buBlip>
                <a:blip r:embed="rId4"/>
              </a:buBlip>
              <a:defRPr sz="1050" kern="1200">
                <a:solidFill>
                  <a:schemeClr val="tx1"/>
                </a:solidFill>
                <a:latin typeface="Gotham Book" panose="02000603040000020004" pitchFamily="2" charset="0"/>
                <a:ea typeface="+mn-ea"/>
                <a:cs typeface="+mn-cs"/>
              </a:defRPr>
            </a:lvl2pPr>
            <a:lvl3pPr marL="1143000" indent="-228600" algn="l" defTabSz="457200" rtl="0" eaLnBrk="1" latinLnBrk="0" hangingPunct="1">
              <a:spcBef>
                <a:spcPct val="20000"/>
              </a:spcBef>
              <a:buFontTx/>
              <a:buBlip>
                <a:blip r:embed="rId3"/>
              </a:buBlip>
              <a:defRPr sz="1050" kern="1200" baseline="0">
                <a:solidFill>
                  <a:schemeClr val="tx1"/>
                </a:solidFill>
                <a:latin typeface="Gotham Book" panose="02000603040000020004" pitchFamily="2" charset="0"/>
                <a:ea typeface="+mn-ea"/>
                <a:cs typeface="+mn-cs"/>
              </a:defRPr>
            </a:lvl3pPr>
            <a:lvl4pPr marL="1600200" indent="-228600" algn="l" defTabSz="457200" rtl="0" eaLnBrk="1" latinLnBrk="0" hangingPunct="1">
              <a:spcBef>
                <a:spcPct val="20000"/>
              </a:spcBef>
              <a:buFont typeface="Arial"/>
              <a:buChar char="–"/>
              <a:defRPr sz="1050" kern="1200" baseline="0">
                <a:solidFill>
                  <a:schemeClr val="tx1"/>
                </a:solidFill>
                <a:latin typeface="Gotham Book" panose="02000603040000020004" pitchFamily="2" charset="0"/>
                <a:ea typeface="+mn-ea"/>
                <a:cs typeface="+mn-cs"/>
              </a:defRPr>
            </a:lvl4pPr>
            <a:lvl5pPr marL="2057400" indent="-228600" algn="l" defTabSz="457200" rtl="0" eaLnBrk="1" latinLnBrk="0" hangingPunct="1">
              <a:spcBef>
                <a:spcPct val="20000"/>
              </a:spcBef>
              <a:buFont typeface="Arial"/>
              <a:buChar char="»"/>
              <a:defRPr sz="1050" kern="1200" baseline="0">
                <a:solidFill>
                  <a:schemeClr val="tx1"/>
                </a:solidFill>
                <a:latin typeface="Gotham Book" panose="02000603040000020004" pitchFamily="2"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71450" indent="-171450">
              <a:buFontTx/>
              <a:buChar char="-"/>
            </a:pPr>
            <a:r>
              <a:rPr lang="en-US" sz="1200" dirty="0">
                <a:latin typeface="+mn-lt"/>
              </a:rPr>
              <a:t>Organization deployed SailPoint IdentityIQ (IIQ) to merge identity governance and administration efficiently through a single interface</a:t>
            </a:r>
          </a:p>
          <a:p>
            <a:pPr marL="171450" indent="-171450">
              <a:buFontTx/>
              <a:buChar char="-"/>
            </a:pPr>
            <a:r>
              <a:rPr lang="en-US" sz="1200" dirty="0">
                <a:latin typeface="+mn-lt"/>
              </a:rPr>
              <a:t>IIQ provided the foundation for enforcing policy and provisioning user data into critical applications such as Active Directory, SAP among others</a:t>
            </a:r>
          </a:p>
          <a:p>
            <a:pPr marL="171450" indent="-171450">
              <a:buFontTx/>
              <a:buChar char="-"/>
            </a:pPr>
            <a:r>
              <a:rPr lang="en-US" sz="1200" dirty="0">
                <a:latin typeface="+mn-lt"/>
              </a:rPr>
              <a:t>Organization selected CyberArk’s Privileged Access Solution (PAS) to enhance their security posture and audit use of privileged accounts</a:t>
            </a:r>
          </a:p>
          <a:p>
            <a:pPr marL="171450" indent="-171450">
              <a:buFontTx/>
              <a:buChar char="-"/>
            </a:pPr>
            <a:r>
              <a:rPr lang="en-US" sz="1200" dirty="0">
                <a:latin typeface="+mn-lt"/>
              </a:rPr>
              <a:t>Organization deployed CyberArk’s Privileged Session Manager (PSM) for visibility and efficiency to avoid administrative disruption</a:t>
            </a:r>
          </a:p>
          <a:p>
            <a:pPr marL="171450" indent="-171450">
              <a:buFontTx/>
              <a:buChar char="-"/>
            </a:pPr>
            <a:r>
              <a:rPr lang="en-US" sz="1200" dirty="0">
                <a:latin typeface="+mn-lt"/>
              </a:rPr>
              <a:t>PSM enabled the organization to create Remote Desktop (RDP) shortcuts for administrators, which allowed them to use native connection tools with PSM automatically handling checking out privileged credentials from a safe and auditing all activities during the session</a:t>
            </a:r>
          </a:p>
          <a:p>
            <a:pPr marL="171450" indent="-171450">
              <a:buFontTx/>
              <a:buChar char="-"/>
            </a:pPr>
            <a:r>
              <a:rPr lang="en-US" sz="1200" dirty="0">
                <a:latin typeface="+mn-lt"/>
              </a:rPr>
              <a:t>Combination of integrated PAM and IGA solutions delivered day one productivity for new employees using familiar tools</a:t>
            </a:r>
            <a:endParaRPr lang="en-IN" sz="1200" dirty="0">
              <a:latin typeface="+mn-lt"/>
            </a:endParaRPr>
          </a:p>
          <a:p>
            <a:pPr marL="171450" indent="-171450">
              <a:buFontTx/>
              <a:buChar char="-"/>
            </a:pPr>
            <a:r>
              <a:rPr lang="en-US" sz="1200" dirty="0">
                <a:latin typeface="+mn-lt"/>
              </a:rPr>
              <a:t>Integration required far fewer people and time to perform both simple and complex job changes, including revoking access when privileged users leave the organization</a:t>
            </a:r>
          </a:p>
        </p:txBody>
      </p:sp>
    </p:spTree>
    <p:extLst>
      <p:ext uri="{BB962C8B-B14F-4D97-AF65-F5344CB8AC3E}">
        <p14:creationId xmlns:p14="http://schemas.microsoft.com/office/powerpoint/2010/main" val="37223964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Case Study - 2</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5">
            <a:extLst>
              <a:ext uri="{FF2B5EF4-FFF2-40B4-BE49-F238E27FC236}">
                <a16:creationId xmlns:a16="http://schemas.microsoft.com/office/drawing/2014/main" id="{AC7AC39A-130C-715F-D3C5-87BDB3975882}"/>
              </a:ext>
            </a:extLst>
          </p:cNvPr>
          <p:cNvSpPr txBox="1">
            <a:spLocks/>
          </p:cNvSpPr>
          <p:nvPr/>
        </p:nvSpPr>
        <p:spPr>
          <a:xfrm>
            <a:off x="166185" y="1221260"/>
            <a:ext cx="12025814" cy="1324644"/>
          </a:xfrm>
          <a:prstGeom prst="rect">
            <a:avLst/>
          </a:prstGeom>
        </p:spPr>
        <p:txBody>
          <a:bodyPr vert="horz" lIns="121920" tIns="60960" rIns="121920" bIns="60960" rtlCol="0">
            <a:noAutofit/>
          </a:bodyPr>
          <a:lstStyle>
            <a:lvl1pPr marL="0" indent="0" algn="l" defTabSz="457200" rtl="0" eaLnBrk="1" latinLnBrk="0" hangingPunct="1">
              <a:spcBef>
                <a:spcPct val="20000"/>
              </a:spcBef>
              <a:buFont typeface="Arial" panose="020B0604020202020204" pitchFamily="34" charset="0"/>
              <a:buNone/>
              <a:defRPr sz="1050" kern="1200" baseline="0">
                <a:solidFill>
                  <a:schemeClr val="tx1"/>
                </a:solidFill>
                <a:latin typeface="Gotham Book" panose="02000603040000020004" pitchFamily="2" charset="0"/>
                <a:ea typeface="+mn-ea"/>
                <a:cs typeface="+mn-cs"/>
              </a:defRPr>
            </a:lvl1pPr>
            <a:lvl2pPr marL="457200" indent="0" algn="l" defTabSz="457200" rtl="0" eaLnBrk="1" latinLnBrk="0" hangingPunct="1">
              <a:spcBef>
                <a:spcPct val="20000"/>
              </a:spcBef>
              <a:buFontTx/>
              <a:buNone/>
              <a:defRPr sz="1050" kern="1200" baseline="0">
                <a:solidFill>
                  <a:schemeClr val="tx1"/>
                </a:solidFill>
                <a:latin typeface="Gotham Book" panose="02000603040000020004" pitchFamily="2" charset="0"/>
                <a:ea typeface="+mn-ea"/>
                <a:cs typeface="+mn-cs"/>
              </a:defRPr>
            </a:lvl2pPr>
            <a:lvl3pPr marL="1143000" indent="-228600" algn="l" defTabSz="457200" rtl="0" eaLnBrk="1" latinLnBrk="0" hangingPunct="1">
              <a:spcBef>
                <a:spcPct val="20000"/>
              </a:spcBef>
              <a:buFontTx/>
              <a:buBlip>
                <a:blip r:embed="rId3"/>
              </a:buBlip>
              <a:defRPr sz="900" kern="1200" baseline="0">
                <a:solidFill>
                  <a:schemeClr val="tx1"/>
                </a:solidFill>
                <a:latin typeface="Gotham Book" panose="02000603040000020004" pitchFamily="2" charset="0"/>
                <a:ea typeface="+mn-ea"/>
                <a:cs typeface="+mn-cs"/>
              </a:defRPr>
            </a:lvl3pPr>
            <a:lvl4pPr marL="1600200" indent="-228600" algn="l" defTabSz="457200" rtl="0" eaLnBrk="1" latinLnBrk="0" hangingPunct="1">
              <a:spcBef>
                <a:spcPct val="20000"/>
              </a:spcBef>
              <a:buFont typeface="Arial"/>
              <a:buChar char="–"/>
              <a:defRPr sz="900" kern="1200" baseline="0">
                <a:solidFill>
                  <a:schemeClr val="tx1"/>
                </a:solidFill>
                <a:latin typeface="Gotham Book" panose="02000603040000020004" pitchFamily="2" charset="0"/>
                <a:ea typeface="+mn-ea"/>
                <a:cs typeface="+mn-cs"/>
              </a:defRPr>
            </a:lvl4pPr>
            <a:lvl5pPr marL="2057400" indent="-228600" algn="l" defTabSz="457200" rtl="0" eaLnBrk="1" latinLnBrk="0" hangingPunct="1">
              <a:spcBef>
                <a:spcPct val="20000"/>
              </a:spcBef>
              <a:buFont typeface="Arial"/>
              <a:buChar char="»"/>
              <a:defRPr sz="900" kern="1200" baseline="0">
                <a:solidFill>
                  <a:schemeClr val="tx1"/>
                </a:solidFill>
                <a:latin typeface="Gotham Book" panose="02000603040000020004" pitchFamily="2"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sz="1200" dirty="0">
                <a:latin typeface="+mn-lt"/>
              </a:rPr>
              <a:t>Financial institution with approximately 600 employees in its Head office, serves more than 100 organizations. It’s now fairly mature in its identity and access management, with both IGA and PAM solutions. </a:t>
            </a:r>
          </a:p>
          <a:p>
            <a:pPr marL="285750" indent="-285750">
              <a:buFont typeface="Arial" panose="020B0604020202020204" pitchFamily="34" charset="0"/>
              <a:buChar char="•"/>
            </a:pPr>
            <a:r>
              <a:rPr lang="en-SG" sz="1200" dirty="0">
                <a:solidFill>
                  <a:srgbClr val="000000"/>
                </a:solidFill>
                <a:latin typeface="+mn-lt"/>
                <a:cs typeface="Gotham Book"/>
              </a:rPr>
              <a:t>Key Challenges before Implementation</a:t>
            </a:r>
          </a:p>
          <a:p>
            <a:pPr marL="742950" lvl="1" indent="-285750">
              <a:buFont typeface="Arial" panose="020B0604020202020204" pitchFamily="34" charset="0"/>
              <a:buChar char="•"/>
            </a:pPr>
            <a:r>
              <a:rPr lang="en-US" sz="1200" dirty="0">
                <a:latin typeface="+mn-lt"/>
              </a:rPr>
              <a:t>Over-abundance of unmanaged Active Directory groups, which stressed the authorization process</a:t>
            </a:r>
          </a:p>
          <a:p>
            <a:pPr marL="742950" lvl="1" indent="-285750">
              <a:buFont typeface="Arial" panose="020B0604020202020204" pitchFamily="34" charset="0"/>
              <a:buChar char="•"/>
            </a:pPr>
            <a:r>
              <a:rPr lang="en-US" sz="1200" dirty="0">
                <a:latin typeface="+mn-lt"/>
              </a:rPr>
              <a:t>Access to privileged account passwords was not audited, passwords were not consistently rotated and Privileged Sessions were not Managed.</a:t>
            </a:r>
          </a:p>
          <a:p>
            <a:pPr marL="742950" lvl="1" indent="-285750">
              <a:buFont typeface="Arial" panose="020B0604020202020204" pitchFamily="34" charset="0"/>
              <a:buChar char="•"/>
            </a:pPr>
            <a:r>
              <a:rPr lang="en-US" sz="1200" dirty="0">
                <a:latin typeface="+mn-lt"/>
              </a:rPr>
              <a:t>No auditable process for requesting access and approval workflows</a:t>
            </a:r>
            <a:endParaRPr lang="en-IN" sz="1200" dirty="0">
              <a:latin typeface="+mn-lt"/>
            </a:endParaRPr>
          </a:p>
          <a:p>
            <a:pPr marL="742950" lvl="1" indent="-285750">
              <a:buFont typeface="Arial" panose="020B0604020202020204" pitchFamily="34" charset="0"/>
              <a:buChar char="•"/>
            </a:pPr>
            <a:endParaRPr lang="en-US" sz="1200" dirty="0">
              <a:latin typeface="+mn-lt"/>
            </a:endParaRPr>
          </a:p>
          <a:p>
            <a:pPr marL="720725" marR="91440" lvl="1" indent="-172720" defTabSz="914400">
              <a:spcBef>
                <a:spcPts val="505"/>
              </a:spcBef>
              <a:buFont typeface="Arial"/>
              <a:buChar char="•"/>
              <a:tabLst>
                <a:tab pos="263525" algn="l"/>
                <a:tab pos="264160" algn="l"/>
              </a:tabLst>
              <a:defRPr/>
            </a:pPr>
            <a:endParaRPr lang="en-SG" sz="1200" dirty="0">
              <a:solidFill>
                <a:srgbClr val="000000"/>
              </a:solidFill>
              <a:latin typeface="+mn-lt"/>
              <a:cs typeface="Gotham Book"/>
            </a:endParaRPr>
          </a:p>
        </p:txBody>
      </p:sp>
      <p:sp>
        <p:nvSpPr>
          <p:cNvPr id="8" name="Text Placeholder 11">
            <a:extLst>
              <a:ext uri="{FF2B5EF4-FFF2-40B4-BE49-F238E27FC236}">
                <a16:creationId xmlns:a16="http://schemas.microsoft.com/office/drawing/2014/main" id="{CCD7D914-4EB1-E818-87CE-F6F9570F1746}"/>
              </a:ext>
            </a:extLst>
          </p:cNvPr>
          <p:cNvSpPr txBox="1">
            <a:spLocks/>
          </p:cNvSpPr>
          <p:nvPr/>
        </p:nvSpPr>
        <p:spPr>
          <a:xfrm>
            <a:off x="7051038" y="3063532"/>
            <a:ext cx="5140961" cy="3337267"/>
          </a:xfrm>
          <a:prstGeom prst="rect">
            <a:avLst/>
          </a:prstGeom>
        </p:spPr>
        <p:txBody>
          <a:bodyPr>
            <a:normAutofit/>
          </a:bodyPr>
          <a:lstStyle>
            <a:lvl1pPr marL="0" indent="0" algn="l" defTabSz="457200" rtl="0" eaLnBrk="1" latinLnBrk="0" hangingPunct="1">
              <a:spcBef>
                <a:spcPct val="20000"/>
              </a:spcBef>
              <a:buFont typeface="Arial"/>
              <a:buNone/>
              <a:defRPr sz="1050" kern="1200" baseline="0">
                <a:solidFill>
                  <a:schemeClr val="tx1"/>
                </a:solidFill>
                <a:latin typeface="Gotham Book" panose="02000603040000020004" pitchFamily="2" charset="0"/>
                <a:ea typeface="+mn-ea"/>
                <a:cs typeface="+mn-cs"/>
              </a:defRPr>
            </a:lvl1pPr>
            <a:lvl2pPr marL="742950" indent="-285750" algn="l" defTabSz="457200" rtl="0" eaLnBrk="1" latinLnBrk="0" hangingPunct="1">
              <a:spcBef>
                <a:spcPct val="20000"/>
              </a:spcBef>
              <a:buFontTx/>
              <a:buBlip>
                <a:blip r:embed="rId4"/>
              </a:buBlip>
              <a:defRPr sz="1050" kern="1200">
                <a:solidFill>
                  <a:schemeClr val="tx1"/>
                </a:solidFill>
                <a:latin typeface="Gotham Book" panose="02000603040000020004" pitchFamily="2" charset="0"/>
                <a:ea typeface="+mn-ea"/>
                <a:cs typeface="+mn-cs"/>
              </a:defRPr>
            </a:lvl2pPr>
            <a:lvl3pPr marL="1143000" indent="-228600" algn="l" defTabSz="457200" rtl="0" eaLnBrk="1" latinLnBrk="0" hangingPunct="1">
              <a:spcBef>
                <a:spcPct val="20000"/>
              </a:spcBef>
              <a:buFontTx/>
              <a:buBlip>
                <a:blip r:embed="rId3"/>
              </a:buBlip>
              <a:defRPr sz="1050" kern="1200" baseline="0">
                <a:solidFill>
                  <a:schemeClr val="tx1"/>
                </a:solidFill>
                <a:latin typeface="Gotham Book" panose="02000603040000020004" pitchFamily="2" charset="0"/>
                <a:ea typeface="+mn-ea"/>
                <a:cs typeface="+mn-cs"/>
              </a:defRPr>
            </a:lvl3pPr>
            <a:lvl4pPr marL="1600200" indent="-228600" algn="l" defTabSz="457200" rtl="0" eaLnBrk="1" latinLnBrk="0" hangingPunct="1">
              <a:spcBef>
                <a:spcPct val="20000"/>
              </a:spcBef>
              <a:buFont typeface="Arial"/>
              <a:buChar char="–"/>
              <a:defRPr sz="1050" kern="1200" baseline="0">
                <a:solidFill>
                  <a:schemeClr val="tx1"/>
                </a:solidFill>
                <a:latin typeface="Gotham Book" panose="02000603040000020004" pitchFamily="2" charset="0"/>
                <a:ea typeface="+mn-ea"/>
                <a:cs typeface="+mn-cs"/>
              </a:defRPr>
            </a:lvl4pPr>
            <a:lvl5pPr marL="2057400" indent="-228600" algn="l" defTabSz="457200" rtl="0" eaLnBrk="1" latinLnBrk="0" hangingPunct="1">
              <a:spcBef>
                <a:spcPct val="20000"/>
              </a:spcBef>
              <a:buFont typeface="Arial"/>
              <a:buChar char="»"/>
              <a:defRPr sz="1050" kern="1200" baseline="0">
                <a:solidFill>
                  <a:schemeClr val="tx1"/>
                </a:solidFill>
                <a:latin typeface="Gotham Book" panose="02000603040000020004" pitchFamily="2"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36013" lvl="1" indent="-241294" defTabSz="1164138">
              <a:lnSpc>
                <a:spcPct val="150000"/>
              </a:lnSpc>
              <a:buClr>
                <a:srgbClr val="FF0000"/>
              </a:buClr>
              <a:buSzPct val="80000"/>
              <a:buFont typeface="Wingdings" panose="05000000000000000000" pitchFamily="2" charset="2"/>
              <a:buChar char="Ø"/>
              <a:defRPr/>
            </a:pPr>
            <a:r>
              <a:rPr lang="en-US" sz="1200" dirty="0">
                <a:latin typeface="+mn-lt"/>
              </a:rPr>
              <a:t>Organization was able to achieve Central Identity management with management of complete User Life Cycle using IGA tool while Fulfilling Compliance Requirements.</a:t>
            </a:r>
          </a:p>
          <a:p>
            <a:pPr marL="436013" lvl="1" indent="-241294" defTabSz="1164138">
              <a:lnSpc>
                <a:spcPct val="150000"/>
              </a:lnSpc>
              <a:buClr>
                <a:srgbClr val="FF0000"/>
              </a:buClr>
              <a:buSzPct val="80000"/>
              <a:buFont typeface="Wingdings" panose="05000000000000000000" pitchFamily="2" charset="2"/>
              <a:buChar char="Ø"/>
              <a:defRPr/>
            </a:pPr>
            <a:r>
              <a:rPr lang="en-US" sz="1200" dirty="0">
                <a:latin typeface="+mn-lt"/>
              </a:rPr>
              <a:t>Organization moved from Active Directory groups to direct management, where it increased transparency into certifications inside IGA system. </a:t>
            </a:r>
          </a:p>
          <a:p>
            <a:pPr marL="436013" lvl="1" indent="-241294" defTabSz="1164138">
              <a:lnSpc>
                <a:spcPct val="150000"/>
              </a:lnSpc>
              <a:buClr>
                <a:srgbClr val="FF0000"/>
              </a:buClr>
              <a:buSzPct val="80000"/>
              <a:buFont typeface="Wingdings" panose="05000000000000000000" pitchFamily="2" charset="2"/>
              <a:buChar char="Ø"/>
              <a:defRPr/>
            </a:pPr>
            <a:r>
              <a:rPr lang="en-US" sz="1200" dirty="0"/>
              <a:t>Organization achieved deeper visibility and control with IGA and PAM that which has access to what and how access is utilized &amp; managed.</a:t>
            </a:r>
            <a:endParaRPr lang="en-US" sz="1333" dirty="0">
              <a:solidFill>
                <a:srgbClr val="000000"/>
              </a:solidFill>
              <a:latin typeface="Gotham Book"/>
              <a:cs typeface="Gotham Book"/>
            </a:endParaRPr>
          </a:p>
          <a:p>
            <a:pPr marL="594769" marR="0" lvl="2" indent="0" algn="l" defTabSz="1164138" rtl="0" eaLnBrk="1" fontAlgn="auto" latinLnBrk="0" hangingPunct="1">
              <a:lnSpc>
                <a:spcPct val="150000"/>
              </a:lnSpc>
              <a:spcBef>
                <a:spcPct val="20000"/>
              </a:spcBef>
              <a:spcAft>
                <a:spcPts val="0"/>
              </a:spcAft>
              <a:buClr>
                <a:srgbClr val="FF0000"/>
              </a:buClr>
              <a:buSzPct val="80000"/>
              <a:buNone/>
              <a:tabLst/>
              <a:defRPr/>
            </a:pPr>
            <a:endParaRPr kumimoji="0" lang="en-US" sz="1333" b="0" i="0" u="none" strike="noStrike" kern="1200" cap="none" spc="0" normalizeH="0" baseline="0" noProof="0" dirty="0">
              <a:ln>
                <a:noFill/>
              </a:ln>
              <a:solidFill>
                <a:srgbClr val="000000"/>
              </a:solidFill>
              <a:effectLst/>
              <a:uLnTx/>
              <a:uFillTx/>
              <a:latin typeface="Gotham Book"/>
              <a:ea typeface="+mn-ea"/>
              <a:cs typeface="Gotham Book"/>
            </a:endParaRPr>
          </a:p>
          <a:p>
            <a:pPr marL="836063" marR="0" lvl="2" indent="-241294" algn="l" defTabSz="1164138" rtl="0" eaLnBrk="1" fontAlgn="auto" latinLnBrk="0" hangingPunct="1">
              <a:lnSpc>
                <a:spcPct val="150000"/>
              </a:lnSpc>
              <a:spcBef>
                <a:spcPct val="20000"/>
              </a:spcBef>
              <a:spcAft>
                <a:spcPts val="0"/>
              </a:spcAft>
              <a:buClr>
                <a:srgbClr val="FF0000"/>
              </a:buClr>
              <a:buSzPct val="80000"/>
              <a:buFont typeface="Wingdings" panose="05000000000000000000" pitchFamily="2" charset="2"/>
              <a:buChar char="Ø"/>
              <a:tabLst/>
              <a:defRPr/>
            </a:pPr>
            <a:endParaRPr kumimoji="0" lang="en-US" sz="1333" b="0" i="0" u="none" strike="noStrike" kern="1200" cap="none" spc="0" normalizeH="0" baseline="0" noProof="0" dirty="0">
              <a:ln>
                <a:noFill/>
              </a:ln>
              <a:solidFill>
                <a:srgbClr val="000000"/>
              </a:solidFill>
              <a:effectLst/>
              <a:uLnTx/>
              <a:uFillTx/>
              <a:latin typeface="Gotham Book"/>
              <a:ea typeface="+mn-ea"/>
              <a:cs typeface="Gotham Book"/>
            </a:endParaRP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kumimoji="0" lang="en-GB" sz="1333" b="0" i="0" u="none" strike="noStrike" kern="1200" cap="none" spc="0" normalizeH="0" baseline="0" noProof="0" dirty="0">
              <a:ln>
                <a:noFill/>
              </a:ln>
              <a:solidFill>
                <a:prstClr val="black"/>
              </a:solidFill>
              <a:effectLst/>
              <a:uLnTx/>
              <a:uFillTx/>
              <a:latin typeface="Gotham Book" panose="02000603040000020004" pitchFamily="2" charset="0"/>
              <a:ea typeface="+mn-ea"/>
              <a:cs typeface="+mn-cs"/>
            </a:endParaRPr>
          </a:p>
        </p:txBody>
      </p:sp>
      <p:sp>
        <p:nvSpPr>
          <p:cNvPr id="9" name="Rectangle 8">
            <a:extLst>
              <a:ext uri="{FF2B5EF4-FFF2-40B4-BE49-F238E27FC236}">
                <a16:creationId xmlns:a16="http://schemas.microsoft.com/office/drawing/2014/main" id="{C949C728-BE7F-19D1-6FE8-2E6E7AAED657}"/>
              </a:ext>
            </a:extLst>
          </p:cNvPr>
          <p:cNvSpPr/>
          <p:nvPr/>
        </p:nvSpPr>
        <p:spPr>
          <a:xfrm>
            <a:off x="0" y="2627796"/>
            <a:ext cx="12192000" cy="441885"/>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73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22F7412A-9824-BB00-7221-998EBC94A708}"/>
              </a:ext>
            </a:extLst>
          </p:cNvPr>
          <p:cNvSpPr/>
          <p:nvPr/>
        </p:nvSpPr>
        <p:spPr>
          <a:xfrm>
            <a:off x="0" y="801713"/>
            <a:ext cx="12192000" cy="419548"/>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73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C94D072-7D47-59C2-DCC2-BEECB49DD2E3}"/>
              </a:ext>
            </a:extLst>
          </p:cNvPr>
          <p:cNvSpPr/>
          <p:nvPr/>
        </p:nvSpPr>
        <p:spPr>
          <a:xfrm>
            <a:off x="5140961" y="821085"/>
            <a:ext cx="1910079" cy="37965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67" b="1" i="0" u="none" strike="noStrike" kern="1200" cap="none" spc="0" normalizeH="0" baseline="0" noProof="0" dirty="0">
                <a:ln>
                  <a:noFill/>
                </a:ln>
                <a:effectLst/>
                <a:uLnTx/>
                <a:uFillTx/>
                <a:latin typeface="Gotham"/>
                <a:ea typeface="+mn-ea"/>
                <a:cs typeface="Gotham"/>
              </a:rPr>
              <a:t>The Context</a:t>
            </a:r>
          </a:p>
        </p:txBody>
      </p:sp>
      <p:sp>
        <p:nvSpPr>
          <p:cNvPr id="12" name="Rectangle 11">
            <a:extLst>
              <a:ext uri="{FF2B5EF4-FFF2-40B4-BE49-F238E27FC236}">
                <a16:creationId xmlns:a16="http://schemas.microsoft.com/office/drawing/2014/main" id="{A3ACD18E-6BFE-51D0-6A31-9C4FDB05D6BE}"/>
              </a:ext>
            </a:extLst>
          </p:cNvPr>
          <p:cNvSpPr/>
          <p:nvPr/>
        </p:nvSpPr>
        <p:spPr>
          <a:xfrm>
            <a:off x="2526453" y="2621508"/>
            <a:ext cx="2324511" cy="37965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67" b="1" i="0" u="none" strike="noStrike" kern="1200" cap="none" spc="0" normalizeH="0" baseline="0" noProof="0" dirty="0">
                <a:ln>
                  <a:noFill/>
                </a:ln>
                <a:effectLst/>
                <a:uLnTx/>
                <a:uFillTx/>
                <a:latin typeface="Gotham"/>
                <a:ea typeface="+mn-ea"/>
                <a:cs typeface="+mn-cs"/>
              </a:rPr>
              <a:t>The Project </a:t>
            </a:r>
          </a:p>
        </p:txBody>
      </p:sp>
      <p:sp>
        <p:nvSpPr>
          <p:cNvPr id="13" name="Rectangle 12">
            <a:extLst>
              <a:ext uri="{FF2B5EF4-FFF2-40B4-BE49-F238E27FC236}">
                <a16:creationId xmlns:a16="http://schemas.microsoft.com/office/drawing/2014/main" id="{17D69DE8-19DE-FCAB-3F9F-CAA990410CE1}"/>
              </a:ext>
            </a:extLst>
          </p:cNvPr>
          <p:cNvSpPr/>
          <p:nvPr/>
        </p:nvSpPr>
        <p:spPr>
          <a:xfrm>
            <a:off x="8588587" y="2621508"/>
            <a:ext cx="1958911" cy="37965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67" b="1" i="0" u="none" strike="noStrike" kern="1200" cap="none" spc="0" normalizeH="0" baseline="0" noProof="0" dirty="0">
                <a:ln>
                  <a:noFill/>
                </a:ln>
                <a:effectLst/>
                <a:uLnTx/>
                <a:uFillTx/>
                <a:latin typeface="Gotham"/>
                <a:ea typeface="+mn-ea"/>
                <a:cs typeface="+mn-cs"/>
              </a:rPr>
              <a:t>The Results</a:t>
            </a:r>
          </a:p>
        </p:txBody>
      </p:sp>
      <p:cxnSp>
        <p:nvCxnSpPr>
          <p:cNvPr id="14" name="Straight Connector 13">
            <a:extLst>
              <a:ext uri="{FF2B5EF4-FFF2-40B4-BE49-F238E27FC236}">
                <a16:creationId xmlns:a16="http://schemas.microsoft.com/office/drawing/2014/main" id="{69D80A78-39D7-4441-0562-9CA6988C7A68}"/>
              </a:ext>
            </a:extLst>
          </p:cNvPr>
          <p:cNvCxnSpPr>
            <a:cxnSpLocks/>
          </p:cNvCxnSpPr>
          <p:nvPr/>
        </p:nvCxnSpPr>
        <p:spPr>
          <a:xfrm>
            <a:off x="7053996" y="3069682"/>
            <a:ext cx="0" cy="3570375"/>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5" name="Text Placeholder 6">
            <a:extLst>
              <a:ext uri="{FF2B5EF4-FFF2-40B4-BE49-F238E27FC236}">
                <a16:creationId xmlns:a16="http://schemas.microsoft.com/office/drawing/2014/main" id="{3C4A7D2C-C9AE-AFE8-ACFB-90832DCF89E8}"/>
              </a:ext>
            </a:extLst>
          </p:cNvPr>
          <p:cNvSpPr txBox="1">
            <a:spLocks/>
          </p:cNvSpPr>
          <p:nvPr/>
        </p:nvSpPr>
        <p:spPr>
          <a:xfrm>
            <a:off x="147210" y="3156711"/>
            <a:ext cx="6903828" cy="3701289"/>
          </a:xfrm>
          <a:prstGeom prst="rect">
            <a:avLst/>
          </a:prstGeom>
        </p:spPr>
        <p:txBody>
          <a:bodyPr>
            <a:noAutofit/>
          </a:bodyPr>
          <a:lstStyle>
            <a:lvl1pPr marL="0" indent="0" algn="l" defTabSz="457200" rtl="0" eaLnBrk="1" latinLnBrk="0" hangingPunct="1">
              <a:spcBef>
                <a:spcPct val="20000"/>
              </a:spcBef>
              <a:buFont typeface="Arial"/>
              <a:buNone/>
              <a:defRPr sz="1050" kern="1200" baseline="0">
                <a:solidFill>
                  <a:schemeClr val="tx1"/>
                </a:solidFill>
                <a:latin typeface="Gotham Book" panose="02000603040000020004" pitchFamily="2" charset="0"/>
                <a:ea typeface="+mn-ea"/>
                <a:cs typeface="+mn-cs"/>
              </a:defRPr>
            </a:lvl1pPr>
            <a:lvl2pPr marL="742950" indent="-285750" algn="l" defTabSz="457200" rtl="0" eaLnBrk="1" latinLnBrk="0" hangingPunct="1">
              <a:spcBef>
                <a:spcPct val="20000"/>
              </a:spcBef>
              <a:buFontTx/>
              <a:buBlip>
                <a:blip r:embed="rId4"/>
              </a:buBlip>
              <a:defRPr sz="1050" kern="1200">
                <a:solidFill>
                  <a:schemeClr val="tx1"/>
                </a:solidFill>
                <a:latin typeface="Gotham Book" panose="02000603040000020004" pitchFamily="2" charset="0"/>
                <a:ea typeface="+mn-ea"/>
                <a:cs typeface="+mn-cs"/>
              </a:defRPr>
            </a:lvl2pPr>
            <a:lvl3pPr marL="1143000" indent="-228600" algn="l" defTabSz="457200" rtl="0" eaLnBrk="1" latinLnBrk="0" hangingPunct="1">
              <a:spcBef>
                <a:spcPct val="20000"/>
              </a:spcBef>
              <a:buFontTx/>
              <a:buBlip>
                <a:blip r:embed="rId3"/>
              </a:buBlip>
              <a:defRPr sz="1050" kern="1200" baseline="0">
                <a:solidFill>
                  <a:schemeClr val="tx1"/>
                </a:solidFill>
                <a:latin typeface="Gotham Book" panose="02000603040000020004" pitchFamily="2" charset="0"/>
                <a:ea typeface="+mn-ea"/>
                <a:cs typeface="+mn-cs"/>
              </a:defRPr>
            </a:lvl3pPr>
            <a:lvl4pPr marL="1600200" indent="-228600" algn="l" defTabSz="457200" rtl="0" eaLnBrk="1" latinLnBrk="0" hangingPunct="1">
              <a:spcBef>
                <a:spcPct val="20000"/>
              </a:spcBef>
              <a:buFont typeface="Arial"/>
              <a:buChar char="–"/>
              <a:defRPr sz="1050" kern="1200" baseline="0">
                <a:solidFill>
                  <a:schemeClr val="tx1"/>
                </a:solidFill>
                <a:latin typeface="Gotham Book" panose="02000603040000020004" pitchFamily="2" charset="0"/>
                <a:ea typeface="+mn-ea"/>
                <a:cs typeface="+mn-cs"/>
              </a:defRPr>
            </a:lvl4pPr>
            <a:lvl5pPr marL="2057400" indent="-228600" algn="l" defTabSz="457200" rtl="0" eaLnBrk="1" latinLnBrk="0" hangingPunct="1">
              <a:spcBef>
                <a:spcPct val="20000"/>
              </a:spcBef>
              <a:buFont typeface="Arial"/>
              <a:buChar char="»"/>
              <a:defRPr sz="1050" kern="1200" baseline="0">
                <a:solidFill>
                  <a:schemeClr val="tx1"/>
                </a:solidFill>
                <a:latin typeface="Gotham Book" panose="02000603040000020004" pitchFamily="2"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71450" indent="-171450">
              <a:buFont typeface="Arial" panose="020B0604020202020204" pitchFamily="34" charset="0"/>
              <a:buChar char="•"/>
            </a:pPr>
            <a:r>
              <a:rPr lang="en-IN" sz="1200" dirty="0"/>
              <a:t>Organization </a:t>
            </a:r>
            <a:r>
              <a:rPr lang="en-US" sz="1200" dirty="0"/>
              <a:t>implemented an integration between SailPoint and CyberArk that could provide proper governance for requesting, approving, provisioning/deprovisioning, and certifying privileged accounts and safe permissions</a:t>
            </a:r>
          </a:p>
          <a:p>
            <a:pPr marL="171450" indent="-171450">
              <a:buFont typeface="Arial" panose="020B0604020202020204" pitchFamily="34" charset="0"/>
              <a:buChar char="•"/>
            </a:pPr>
            <a:r>
              <a:rPr lang="en-US" sz="1200" dirty="0"/>
              <a:t>Organization created a workflow that adds safe permissions for identities in CyberArk that are viewed and maintained in IIQ</a:t>
            </a:r>
          </a:p>
          <a:p>
            <a:pPr marL="171450" indent="-171450">
              <a:buFont typeface="Arial" panose="020B0604020202020204" pitchFamily="34" charset="0"/>
              <a:buChar char="•"/>
            </a:pPr>
            <a:r>
              <a:rPr lang="en-US" sz="1200" dirty="0"/>
              <a:t>Integration gave a centralized view into safes, and a unified way to add permissions and perform certifications</a:t>
            </a:r>
            <a:r>
              <a:rPr lang="en-IN" sz="1200" dirty="0"/>
              <a:t>	</a:t>
            </a:r>
          </a:p>
          <a:p>
            <a:pPr marL="171450" indent="-171450">
              <a:buFont typeface="Arial" panose="020B0604020202020204" pitchFamily="34" charset="0"/>
              <a:buChar char="•"/>
            </a:pPr>
            <a:r>
              <a:rPr lang="en-US" sz="1200" dirty="0">
                <a:latin typeface="+mn-lt"/>
              </a:rPr>
              <a:t>Organization selected CyberArk’s Privileged Access Solution (PAS) to enhance their security posture and audit use of privileged accounts</a:t>
            </a:r>
          </a:p>
          <a:p>
            <a:pPr marL="171450" indent="-171450">
              <a:buFont typeface="Arial" panose="020B0604020202020204" pitchFamily="34" charset="0"/>
              <a:buChar char="•"/>
            </a:pPr>
            <a:r>
              <a:rPr lang="en-US" sz="1200" dirty="0">
                <a:latin typeface="+mn-lt"/>
              </a:rPr>
              <a:t>Organization deployed CyberArk’s Privileged Session Manager (PSM) for visibility and efficiency to avoid administrative disruption</a:t>
            </a:r>
          </a:p>
          <a:p>
            <a:pPr marL="171450" indent="-171450">
              <a:buFont typeface="Arial" panose="020B0604020202020204" pitchFamily="34" charset="0"/>
              <a:buChar char="•"/>
            </a:pPr>
            <a:r>
              <a:rPr lang="en-US" sz="1200" dirty="0">
                <a:latin typeface="+mn-lt"/>
              </a:rPr>
              <a:t>PSM enabled the organization to create Remote Desktop (RDP) shortcuts for administrators, which allowed them to use native connection tools with PSM automatically handling checking out privileged credentials from a safe and auditing all activities during the session</a:t>
            </a:r>
          </a:p>
          <a:p>
            <a:pPr marL="171450" indent="-171450">
              <a:buFont typeface="Arial" panose="020B0604020202020204" pitchFamily="34" charset="0"/>
              <a:buChar char="•"/>
            </a:pPr>
            <a:r>
              <a:rPr lang="en-US" sz="1200" dirty="0">
                <a:latin typeface="+mn-lt"/>
              </a:rPr>
              <a:t>Organization switched from unmanaged AD Groups to Direct Authorization at Application level where SailPoint IIQ helped them to manage them in centralized and secured Manner.</a:t>
            </a:r>
          </a:p>
          <a:p>
            <a:pPr marL="171450" indent="-171450">
              <a:buFont typeface="Arial" panose="020B0604020202020204" pitchFamily="34" charset="0"/>
              <a:buChar char="•"/>
            </a:pPr>
            <a:endParaRPr lang="en-IN" sz="1200" dirty="0"/>
          </a:p>
          <a:p>
            <a:pPr marL="171450" indent="-171450">
              <a:buFont typeface="Arial" panose="020B0604020202020204" pitchFamily="34" charset="0"/>
              <a:buChar char="•"/>
            </a:pPr>
            <a:endParaRPr lang="en-US" sz="1200" dirty="0">
              <a:latin typeface="+mn-lt"/>
            </a:endParaRPr>
          </a:p>
        </p:txBody>
      </p:sp>
    </p:spTree>
    <p:extLst>
      <p:ext uri="{BB962C8B-B14F-4D97-AF65-F5344CB8AC3E}">
        <p14:creationId xmlns:p14="http://schemas.microsoft.com/office/powerpoint/2010/main" val="4175386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0" y="0"/>
            <a:ext cx="12192000" cy="6929022"/>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E">
              <a:solidFill>
                <a:srgbClr val="242428"/>
              </a:solidFill>
            </a:endParaRPr>
          </a:p>
        </p:txBody>
      </p:sp>
      <p:pic>
        <p:nvPicPr>
          <p:cNvPr id="5" name="Graphic 4">
            <a:extLst>
              <a:ext uri="{FF2B5EF4-FFF2-40B4-BE49-F238E27FC236}">
                <a16:creationId xmlns:a16="http://schemas.microsoft.com/office/drawing/2014/main" id="{27051D1C-3A1F-4610-A859-4B152CE0CDD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85635" y="0"/>
            <a:ext cx="3106366" cy="6859363"/>
          </a:xfrm>
          <a:prstGeom prst="rect">
            <a:avLst/>
          </a:prstGeom>
        </p:spPr>
      </p:pic>
      <p:sp>
        <p:nvSpPr>
          <p:cNvPr id="6" name="Rectangle 5">
            <a:extLst>
              <a:ext uri="{FF2B5EF4-FFF2-40B4-BE49-F238E27FC236}">
                <a16:creationId xmlns:a16="http://schemas.microsoft.com/office/drawing/2014/main" id="{9518804D-8B84-8210-73BE-E8BD774F7972}"/>
              </a:ext>
            </a:extLst>
          </p:cNvPr>
          <p:cNvSpPr/>
          <p:nvPr/>
        </p:nvSpPr>
        <p:spPr>
          <a:xfrm flipH="1">
            <a:off x="-1" y="-1363"/>
            <a:ext cx="3793068" cy="6929022"/>
          </a:xfrm>
          <a:prstGeom prst="rect">
            <a:avLst/>
          </a:prstGeom>
          <a:gradFill flip="none" rotWithShape="1">
            <a:gsLst>
              <a:gs pos="40000">
                <a:schemeClr val="bg1">
                  <a:alpha val="89000"/>
                </a:schemeClr>
              </a:gs>
              <a:gs pos="4000">
                <a:schemeClr val="bg1">
                  <a:alpha val="0"/>
                </a:schemeClr>
              </a:gs>
              <a:gs pos="68122">
                <a:srgbClr val="FFFFFF"/>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3286A48-0942-6A3B-616F-733C23424CB1}"/>
              </a:ext>
            </a:extLst>
          </p:cNvPr>
          <p:cNvSpPr txBox="1"/>
          <p:nvPr/>
        </p:nvSpPr>
        <p:spPr>
          <a:xfrm>
            <a:off x="3581400" y="2414227"/>
            <a:ext cx="5324573" cy="920830"/>
          </a:xfrm>
          <a:prstGeom prst="rect">
            <a:avLst/>
          </a:prstGeom>
          <a:noFill/>
        </p:spPr>
        <p:txBody>
          <a:bodyPr wrap="square">
            <a:spAutoFit/>
          </a:bodyPr>
          <a:lstStyle/>
          <a:p>
            <a:pPr algn="r">
              <a:lnSpc>
                <a:spcPct val="150000"/>
              </a:lnSpc>
            </a:pPr>
            <a:r>
              <a:rPr lang="en-GB" sz="4000" dirty="0">
                <a:solidFill>
                  <a:schemeClr val="bg1"/>
                </a:solidFill>
                <a:latin typeface="Fira Sans SemiBold" panose="020B0603050000020004" pitchFamily="34" charset="0"/>
                <a:ea typeface="Inter" panose="020B0502030000000004" pitchFamily="34" charset="0"/>
              </a:rPr>
              <a:t>Conclusion</a:t>
            </a:r>
            <a:endParaRPr lang="en-US" sz="4000" dirty="0">
              <a:solidFill>
                <a:schemeClr val="bg1"/>
              </a:solidFill>
              <a:latin typeface="Fira Sans Bold" panose="020B0803050000020004" pitchFamily="34" charset="0"/>
              <a:ea typeface="Inter" panose="020B0502030000000004" pitchFamily="34" charset="0"/>
            </a:endParaRPr>
          </a:p>
        </p:txBody>
      </p:sp>
      <p:pic>
        <p:nvPicPr>
          <p:cNvPr id="7" name="Picture 2" descr="Cyber Security Services Provider | Managed Security Services">
            <a:extLst>
              <a:ext uri="{FF2B5EF4-FFF2-40B4-BE49-F238E27FC236}">
                <a16:creationId xmlns:a16="http://schemas.microsoft.com/office/drawing/2014/main" id="{1CD221AC-5776-4F5C-9EBC-DE5E431512C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7455" y="3595137"/>
            <a:ext cx="1319159" cy="527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76895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Key Takeaways</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a:extLst>
              <a:ext uri="{FF2B5EF4-FFF2-40B4-BE49-F238E27FC236}">
                <a16:creationId xmlns:a16="http://schemas.microsoft.com/office/drawing/2014/main" id="{0D4E4CE4-87C0-8BFC-C6E3-AEBECCDA56E2}"/>
              </a:ext>
            </a:extLst>
          </p:cNvPr>
          <p:cNvGraphicFramePr/>
          <p:nvPr>
            <p:extLst>
              <p:ext uri="{D42A27DB-BD31-4B8C-83A1-F6EECF244321}">
                <p14:modId xmlns:p14="http://schemas.microsoft.com/office/powerpoint/2010/main" val="2421126723"/>
              </p:ext>
            </p:extLst>
          </p:nvPr>
        </p:nvGraphicFramePr>
        <p:xfrm>
          <a:off x="988017" y="1176867"/>
          <a:ext cx="10193867" cy="54223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319744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9C1DB3-91C6-4689-8DE6-1818BCB555B7}"/>
              </a:ext>
            </a:extLst>
          </p:cNvPr>
          <p:cNvSpPr>
            <a:spLocks noGrp="1"/>
          </p:cNvSpPr>
          <p:nvPr>
            <p:ph type="title"/>
          </p:nvPr>
        </p:nvSpPr>
        <p:spPr>
          <a:xfrm>
            <a:off x="0" y="1"/>
            <a:ext cx="12192000" cy="1028699"/>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lvl="1"/>
            <a:r>
              <a:rPr lang="en-IN" sz="3200" dirty="0"/>
              <a:t>Q&amp;A</a:t>
            </a:r>
            <a:endParaRPr lang="en-AE" sz="3200" dirty="0">
              <a:solidFill>
                <a:srgbClr val="242428"/>
              </a:solidFill>
            </a:endParaRPr>
          </a:p>
        </p:txBody>
      </p:sp>
      <p:pic>
        <p:nvPicPr>
          <p:cNvPr id="5" name="Picture 2" descr="Cyber Security Services Provider | Managed Security Services">
            <a:extLst>
              <a:ext uri="{FF2B5EF4-FFF2-40B4-BE49-F238E27FC236}">
                <a16:creationId xmlns:a16="http://schemas.microsoft.com/office/drawing/2014/main" id="{037C87D3-7ECD-4B94-A958-92A2B9A985E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44200" y="6172200"/>
            <a:ext cx="1314663" cy="52586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See the source image">
            <a:extLst>
              <a:ext uri="{FF2B5EF4-FFF2-40B4-BE49-F238E27FC236}">
                <a16:creationId xmlns:a16="http://schemas.microsoft.com/office/drawing/2014/main" id="{E0131F15-F688-4B87-9D39-7DC249C92F9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9143" y="2283618"/>
            <a:ext cx="2976563" cy="2976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22273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0" y="0"/>
            <a:ext cx="12192000" cy="6929022"/>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E">
              <a:solidFill>
                <a:srgbClr val="242428"/>
              </a:solidFill>
            </a:endParaRPr>
          </a:p>
        </p:txBody>
      </p:sp>
      <p:pic>
        <p:nvPicPr>
          <p:cNvPr id="5" name="Graphic 4">
            <a:extLst>
              <a:ext uri="{FF2B5EF4-FFF2-40B4-BE49-F238E27FC236}">
                <a16:creationId xmlns:a16="http://schemas.microsoft.com/office/drawing/2014/main" id="{27051D1C-3A1F-4610-A859-4B152CE0CDD8}"/>
              </a:ext>
            </a:extLst>
          </p:cNvPr>
          <p:cNvPicPr>
            <a:picLocks noChangeAspect="1"/>
          </p:cNvPicPr>
          <p:nvPr/>
        </p:nvPicPr>
        <p:blipFill>
          <a:blip r:embed="rId2" cstate="print">
            <a:extLst>
              <a:ext uri="{96DAC541-7B7A-43D3-8B79-37D633B846F1}">
                <asvg:svgBlip xmlns:asvg="http://schemas.microsoft.com/office/drawing/2016/SVG/main" r:embed="rId3"/>
              </a:ext>
            </a:extLst>
          </a:blip>
          <a:stretch>
            <a:fillRect/>
          </a:stretch>
        </p:blipFill>
        <p:spPr>
          <a:xfrm>
            <a:off x="9085635" y="0"/>
            <a:ext cx="3106366" cy="6859363"/>
          </a:xfrm>
          <a:prstGeom prst="rect">
            <a:avLst/>
          </a:prstGeom>
        </p:spPr>
      </p:pic>
      <p:pic>
        <p:nvPicPr>
          <p:cNvPr id="11" name="Picture 2" descr="Cyber Security Services Provider | Managed Security Services">
            <a:extLst>
              <a:ext uri="{FF2B5EF4-FFF2-40B4-BE49-F238E27FC236}">
                <a16:creationId xmlns:a16="http://schemas.microsoft.com/office/drawing/2014/main" id="{FAF41FD5-460E-453C-954B-D69B667782B0}"/>
              </a:ext>
            </a:extLst>
          </p:cNvPr>
          <p:cNvPicPr>
            <a:picLocks noChangeAspect="1" noChangeArrowheads="1"/>
          </p:cNvPicPr>
          <p:nvPr/>
        </p:nvPicPr>
        <p:blipFill>
          <a:blip r:embed="rId4" cstate="print">
            <a:duotone>
              <a:schemeClr val="bg2">
                <a:shade val="45000"/>
                <a:satMod val="135000"/>
              </a:schemeClr>
              <a:prstClr val="white"/>
            </a:duotone>
            <a:extLst>
              <a:ext uri="{BEBA8EAE-BF5A-486C-A8C5-ECC9F3942E4B}">
                <a14:imgProps xmlns:a14="http://schemas.microsoft.com/office/drawing/2010/main">
                  <a14:imgLayer r:embed="rId5">
                    <a14:imgEffect>
                      <a14:colorTemperature colorTemp="5300"/>
                    </a14:imgEffect>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228600" y="80614"/>
            <a:ext cx="2732320" cy="109292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5EE4B7B8-73DC-4362-B440-455D644F093C}"/>
              </a:ext>
            </a:extLst>
          </p:cNvPr>
          <p:cNvSpPr txBox="1"/>
          <p:nvPr/>
        </p:nvSpPr>
        <p:spPr>
          <a:xfrm>
            <a:off x="228600" y="3105834"/>
            <a:ext cx="3552825" cy="646331"/>
          </a:xfrm>
          <a:prstGeom prst="rect">
            <a:avLst/>
          </a:prstGeom>
          <a:noFill/>
        </p:spPr>
        <p:txBody>
          <a:bodyPr wrap="square">
            <a:spAutoFit/>
          </a:bodyPr>
          <a:lstStyle/>
          <a:p>
            <a:r>
              <a:rPr lang="en-US" sz="3600" i="1" dirty="0">
                <a:solidFill>
                  <a:schemeClr val="bg1"/>
                </a:solidFill>
                <a:latin typeface="Fira Sans SemiBold" panose="020B0603050000020004" pitchFamily="34" charset="0"/>
                <a:ea typeface="Inter" panose="020B0502030000000004" pitchFamily="34" charset="0"/>
              </a:rPr>
              <a:t>THANK YOU</a:t>
            </a:r>
            <a:endParaRPr lang="en-US" sz="3600" i="1" dirty="0">
              <a:solidFill>
                <a:srgbClr val="00DAFF"/>
              </a:solidFill>
              <a:latin typeface="Fira Sans Bold" panose="020B0803050000020004" pitchFamily="34" charset="0"/>
              <a:ea typeface="Inter" panose="020B0502030000000004" pitchFamily="34" charset="0"/>
            </a:endParaRPr>
          </a:p>
        </p:txBody>
      </p:sp>
      <p:sp>
        <p:nvSpPr>
          <p:cNvPr id="13" name="TextBox 12">
            <a:extLst>
              <a:ext uri="{FF2B5EF4-FFF2-40B4-BE49-F238E27FC236}">
                <a16:creationId xmlns:a16="http://schemas.microsoft.com/office/drawing/2014/main" id="{724A35CB-73F9-4CD4-8E78-D939D48E4581}"/>
              </a:ext>
            </a:extLst>
          </p:cNvPr>
          <p:cNvSpPr txBox="1"/>
          <p:nvPr/>
        </p:nvSpPr>
        <p:spPr>
          <a:xfrm>
            <a:off x="76200" y="6172200"/>
            <a:ext cx="6172200" cy="506614"/>
          </a:xfrm>
          <a:prstGeom prst="rect">
            <a:avLst/>
          </a:prstGeom>
          <a:noFill/>
        </p:spPr>
        <p:txBody>
          <a:bodyPr wrap="square">
            <a:spAutoFit/>
          </a:bodyPr>
          <a:lstStyle/>
          <a:p>
            <a:pPr>
              <a:lnSpc>
                <a:spcPct val="150000"/>
              </a:lnSpc>
            </a:pPr>
            <a:r>
              <a:rPr lang="en-US" sz="2000" dirty="0">
                <a:solidFill>
                  <a:schemeClr val="bg1"/>
                </a:solidFill>
                <a:latin typeface="Fira Sans SemiBold" panose="020B0603050000020004" pitchFamily="34" charset="0"/>
              </a:rPr>
              <a:t>www.cybersecit.net</a:t>
            </a:r>
            <a:endParaRPr lang="en-US" sz="2000" dirty="0">
              <a:solidFill>
                <a:schemeClr val="bg1"/>
              </a:solidFill>
              <a:latin typeface="Fira Sans Bold" panose="020B0803050000020004" pitchFamily="34" charset="0"/>
              <a:ea typeface="Inter" panose="020B0502030000000004" pitchFamily="34" charset="0"/>
            </a:endParaRPr>
          </a:p>
        </p:txBody>
      </p:sp>
    </p:spTree>
    <p:extLst>
      <p:ext uri="{BB962C8B-B14F-4D97-AF65-F5344CB8AC3E}">
        <p14:creationId xmlns:p14="http://schemas.microsoft.com/office/powerpoint/2010/main" val="530101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B1F801-B25A-5AFB-C3CC-0766320A246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9596" y="-4376"/>
            <a:ext cx="6715687" cy="6937827"/>
          </a:xfrm>
          <a:prstGeom prst="rect">
            <a:avLst/>
          </a:prstGeom>
        </p:spPr>
      </p:pic>
      <p:sp>
        <p:nvSpPr>
          <p:cNvPr id="23" name="Parallelogram 22">
            <a:extLst>
              <a:ext uri="{FF2B5EF4-FFF2-40B4-BE49-F238E27FC236}">
                <a16:creationId xmlns:a16="http://schemas.microsoft.com/office/drawing/2014/main" id="{C3B35F17-4CA6-4A15-BC67-D29F5A8DFF06}"/>
              </a:ext>
            </a:extLst>
          </p:cNvPr>
          <p:cNvSpPr/>
          <p:nvPr/>
        </p:nvSpPr>
        <p:spPr>
          <a:xfrm>
            <a:off x="5303520" y="0"/>
            <a:ext cx="6888480" cy="6858000"/>
          </a:xfrm>
          <a:prstGeom prst="parallelogram">
            <a:avLst>
              <a:gd name="adj" fmla="val 18191"/>
            </a:avLst>
          </a:prstGeom>
          <a:solidFill>
            <a:schemeClr val="bg1"/>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dirty="0">
              <a:ln>
                <a:noFill/>
              </a:ln>
              <a:solidFill>
                <a:prstClr val="white"/>
              </a:solidFill>
              <a:effectLst/>
              <a:uLnTx/>
              <a:uFillTx/>
              <a:latin typeface="Arial"/>
              <a:ea typeface="STKaiti"/>
              <a:cs typeface="+mn-cs"/>
            </a:endParaRPr>
          </a:p>
        </p:txBody>
      </p:sp>
      <p:sp>
        <p:nvSpPr>
          <p:cNvPr id="26" name="Rectangle 25">
            <a:extLst>
              <a:ext uri="{FF2B5EF4-FFF2-40B4-BE49-F238E27FC236}">
                <a16:creationId xmlns:a16="http://schemas.microsoft.com/office/drawing/2014/main" id="{68F95B51-E1AA-406A-9765-C8E62B113FC1}"/>
              </a:ext>
            </a:extLst>
          </p:cNvPr>
          <p:cNvSpPr/>
          <p:nvPr/>
        </p:nvSpPr>
        <p:spPr>
          <a:xfrm>
            <a:off x="6890825" y="24817"/>
            <a:ext cx="5453575" cy="523220"/>
          </a:xfrm>
          <a:prstGeom prst="rect">
            <a:avLst/>
          </a:prstGeom>
        </p:spPr>
        <p:txBody>
          <a:bodyPr wrap="square" anchor="ctr">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accent5">
                    <a:lumMod val="75000"/>
                  </a:schemeClr>
                </a:solidFill>
                <a:effectLst/>
                <a:uLnTx/>
                <a:uFillTx/>
                <a:latin typeface="Calibri" panose="020F0502020204030204"/>
                <a:ea typeface="STKaiti"/>
                <a:cs typeface="Calibri Light" panose="020F0302020204030204" pitchFamily="34" charset="0"/>
              </a:rPr>
              <a:t>Agenda</a:t>
            </a:r>
            <a:endParaRPr kumimoji="0" lang="en-US" sz="2000" b="0" i="0" u="none" strike="noStrike" kern="1200" cap="none" spc="0" normalizeH="0" baseline="0" noProof="0" dirty="0">
              <a:ln>
                <a:noFill/>
              </a:ln>
              <a:solidFill>
                <a:schemeClr val="accent5">
                  <a:lumMod val="75000"/>
                </a:schemeClr>
              </a:solidFill>
              <a:effectLst/>
              <a:uLnTx/>
              <a:uFillTx/>
              <a:latin typeface="Calibri" panose="020F0502020204030204"/>
              <a:ea typeface="STKaiti"/>
              <a:cs typeface="Calibri Light" panose="020F0302020204030204" pitchFamily="34" charset="0"/>
            </a:endParaRPr>
          </a:p>
        </p:txBody>
      </p:sp>
      <p:sp>
        <p:nvSpPr>
          <p:cNvPr id="27" name="Oval 26">
            <a:extLst>
              <a:ext uri="{FF2B5EF4-FFF2-40B4-BE49-F238E27FC236}">
                <a16:creationId xmlns:a16="http://schemas.microsoft.com/office/drawing/2014/main" id="{0FDE485A-1E17-45A6-9056-0FAC81722349}"/>
              </a:ext>
            </a:extLst>
          </p:cNvPr>
          <p:cNvSpPr/>
          <p:nvPr/>
        </p:nvSpPr>
        <p:spPr>
          <a:xfrm>
            <a:off x="6433168" y="2417520"/>
            <a:ext cx="548640" cy="54864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Arial"/>
                <a:ea typeface="STKaiti"/>
                <a:cs typeface="+mn-cs"/>
              </a:rPr>
              <a:t>3</a:t>
            </a:r>
          </a:p>
        </p:txBody>
      </p:sp>
      <p:sp>
        <p:nvSpPr>
          <p:cNvPr id="38" name="Oval 37">
            <a:extLst>
              <a:ext uri="{FF2B5EF4-FFF2-40B4-BE49-F238E27FC236}">
                <a16:creationId xmlns:a16="http://schemas.microsoft.com/office/drawing/2014/main" id="{AE4AA496-E5C1-4F6C-B86E-D700E3BD185E}"/>
              </a:ext>
            </a:extLst>
          </p:cNvPr>
          <p:cNvSpPr/>
          <p:nvPr/>
        </p:nvSpPr>
        <p:spPr>
          <a:xfrm>
            <a:off x="6623073" y="1503868"/>
            <a:ext cx="548640" cy="54864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Arial"/>
                <a:ea typeface="STKaiti"/>
                <a:cs typeface="+mn-cs"/>
              </a:rPr>
              <a:t>2</a:t>
            </a:r>
          </a:p>
        </p:txBody>
      </p:sp>
      <p:sp>
        <p:nvSpPr>
          <p:cNvPr id="45" name="TextBox 44">
            <a:extLst>
              <a:ext uri="{FF2B5EF4-FFF2-40B4-BE49-F238E27FC236}">
                <a16:creationId xmlns:a16="http://schemas.microsoft.com/office/drawing/2014/main" id="{27480645-F01B-41B1-99AA-2700AF98CC8A}"/>
              </a:ext>
            </a:extLst>
          </p:cNvPr>
          <p:cNvSpPr txBox="1"/>
          <p:nvPr/>
        </p:nvSpPr>
        <p:spPr>
          <a:xfrm>
            <a:off x="7001036" y="4650773"/>
            <a:ext cx="4206240" cy="859873"/>
          </a:xfrm>
          <a:prstGeom prst="rect">
            <a:avLst/>
          </a:prstGeom>
          <a:noFill/>
        </p:spPr>
        <p:txBody>
          <a:bodyPr wrap="square" rtlCol="0" anchor="ctr">
            <a:noAutofit/>
          </a:bodyPr>
          <a:lstStyle>
            <a:defPPr>
              <a:defRPr lang="en-US"/>
            </a:defPPr>
            <a:lvl1pPr lvl="0" defTabSz="914354">
              <a:defRPr sz="1600" b="1">
                <a:solidFill>
                  <a:srgbClr val="002060"/>
                </a:solidFill>
                <a:latin typeface="Calibri Light"/>
                <a:cs typeface="Calibri" panose="020F0502020204030204" pitchFamily="34" charset="0"/>
              </a:defRPr>
            </a:lvl1pPr>
          </a:lstStyle>
          <a:p>
            <a:pPr marL="0" marR="0" lvl="0" indent="0" algn="l" defTabSz="914354"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Calibri body"/>
              <a:ea typeface="STKaiti"/>
              <a:cs typeface="Calibri" panose="020F0502020204030204" pitchFamily="34" charset="0"/>
            </a:endParaRPr>
          </a:p>
        </p:txBody>
      </p:sp>
      <p:cxnSp>
        <p:nvCxnSpPr>
          <p:cNvPr id="10" name="Straight Connector 9">
            <a:extLst>
              <a:ext uri="{FF2B5EF4-FFF2-40B4-BE49-F238E27FC236}">
                <a16:creationId xmlns:a16="http://schemas.microsoft.com/office/drawing/2014/main" id="{C1D3041D-776D-4217-BD2E-8842F0F29B82}"/>
              </a:ext>
            </a:extLst>
          </p:cNvPr>
          <p:cNvCxnSpPr>
            <a:cxnSpLocks/>
          </p:cNvCxnSpPr>
          <p:nvPr/>
        </p:nvCxnSpPr>
        <p:spPr>
          <a:xfrm>
            <a:off x="6468302" y="2172548"/>
            <a:ext cx="528784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E6EE2056-B40A-4743-9820-366E20625F20}"/>
              </a:ext>
            </a:extLst>
          </p:cNvPr>
          <p:cNvCxnSpPr/>
          <p:nvPr/>
        </p:nvCxnSpPr>
        <p:spPr>
          <a:xfrm>
            <a:off x="6395151" y="3091062"/>
            <a:ext cx="5413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6DDEF500-13E1-47FA-9D15-DC9359F75445}"/>
              </a:ext>
            </a:extLst>
          </p:cNvPr>
          <p:cNvCxnSpPr>
            <a:cxnSpLocks/>
          </p:cNvCxnSpPr>
          <p:nvPr/>
        </p:nvCxnSpPr>
        <p:spPr>
          <a:xfrm>
            <a:off x="6217654" y="4024728"/>
            <a:ext cx="5486400" cy="0"/>
          </a:xfrm>
          <a:prstGeom prst="line">
            <a:avLst/>
          </a:prstGeom>
        </p:spPr>
        <p:style>
          <a:lnRef idx="1">
            <a:schemeClr val="accent1"/>
          </a:lnRef>
          <a:fillRef idx="0">
            <a:schemeClr val="accent1"/>
          </a:fillRef>
          <a:effectRef idx="0">
            <a:schemeClr val="accent1"/>
          </a:effectRef>
          <a:fontRef idx="minor">
            <a:schemeClr val="tx1"/>
          </a:fontRef>
        </p:style>
      </p:cxnSp>
      <p:sp>
        <p:nvSpPr>
          <p:cNvPr id="57" name="Parallelogram 56">
            <a:extLst>
              <a:ext uri="{FF2B5EF4-FFF2-40B4-BE49-F238E27FC236}">
                <a16:creationId xmlns:a16="http://schemas.microsoft.com/office/drawing/2014/main" id="{9E010F45-62AA-47F3-9600-CC5685A1FCEF}"/>
              </a:ext>
            </a:extLst>
          </p:cNvPr>
          <p:cNvSpPr/>
          <p:nvPr/>
        </p:nvSpPr>
        <p:spPr>
          <a:xfrm>
            <a:off x="11279216" y="801434"/>
            <a:ext cx="748656" cy="5044195"/>
          </a:xfrm>
          <a:prstGeom prst="parallelogram">
            <a:avLst>
              <a:gd name="adj" fmla="val 18191"/>
            </a:avLst>
          </a:prstGeom>
          <a:solidFill>
            <a:schemeClr val="bg1"/>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0" cap="none" spc="0" normalizeH="0" baseline="0" noProof="0" dirty="0">
              <a:ln>
                <a:noFill/>
              </a:ln>
              <a:solidFill>
                <a:prstClr val="white"/>
              </a:solidFill>
              <a:effectLst/>
              <a:uLnTx/>
              <a:uFillTx/>
              <a:latin typeface="Arial"/>
              <a:ea typeface="STKaiti"/>
              <a:cs typeface="+mn-cs"/>
            </a:endParaRPr>
          </a:p>
        </p:txBody>
      </p:sp>
      <p:sp>
        <p:nvSpPr>
          <p:cNvPr id="21" name="Oval 20">
            <a:extLst>
              <a:ext uri="{FF2B5EF4-FFF2-40B4-BE49-F238E27FC236}">
                <a16:creationId xmlns:a16="http://schemas.microsoft.com/office/drawing/2014/main" id="{AE4AA496-E5C1-4F6C-B86E-D700E3BD185E}"/>
              </a:ext>
            </a:extLst>
          </p:cNvPr>
          <p:cNvSpPr/>
          <p:nvPr/>
        </p:nvSpPr>
        <p:spPr>
          <a:xfrm>
            <a:off x="6828358" y="648013"/>
            <a:ext cx="548640" cy="54864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Arial"/>
                <a:ea typeface="STKaiti"/>
                <a:cs typeface="+mn-cs"/>
              </a:rPr>
              <a:t>1</a:t>
            </a:r>
          </a:p>
        </p:txBody>
      </p:sp>
      <p:cxnSp>
        <p:nvCxnSpPr>
          <p:cNvPr id="22" name="Straight Connector 21">
            <a:extLst>
              <a:ext uri="{FF2B5EF4-FFF2-40B4-BE49-F238E27FC236}">
                <a16:creationId xmlns:a16="http://schemas.microsoft.com/office/drawing/2014/main" id="{C1D3041D-776D-4217-BD2E-8842F0F29B82}"/>
              </a:ext>
            </a:extLst>
          </p:cNvPr>
          <p:cNvCxnSpPr>
            <a:cxnSpLocks/>
          </p:cNvCxnSpPr>
          <p:nvPr/>
        </p:nvCxnSpPr>
        <p:spPr>
          <a:xfrm>
            <a:off x="6559254" y="1293956"/>
            <a:ext cx="4837158"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DCC0F0C-D5EB-41B4-BCBD-9B901364D927}"/>
              </a:ext>
            </a:extLst>
          </p:cNvPr>
          <p:cNvSpPr txBox="1"/>
          <p:nvPr/>
        </p:nvSpPr>
        <p:spPr>
          <a:xfrm>
            <a:off x="7505902" y="461249"/>
            <a:ext cx="4206240" cy="859873"/>
          </a:xfrm>
          <a:prstGeom prst="rect">
            <a:avLst/>
          </a:prstGeom>
          <a:noFill/>
        </p:spPr>
        <p:txBody>
          <a:bodyPr wrap="square" rtlCol="0" anchor="ctr">
            <a:no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body"/>
                <a:ea typeface="STKaiti"/>
                <a:cs typeface="Calibri" panose="020F0502020204030204" pitchFamily="34" charset="0"/>
              </a:rPr>
              <a:t>Introduction</a:t>
            </a:r>
          </a:p>
        </p:txBody>
      </p:sp>
      <p:cxnSp>
        <p:nvCxnSpPr>
          <p:cNvPr id="31" name="Straight Connector 30">
            <a:extLst>
              <a:ext uri="{FF2B5EF4-FFF2-40B4-BE49-F238E27FC236}">
                <a16:creationId xmlns:a16="http://schemas.microsoft.com/office/drawing/2014/main" id="{3725FA2C-65C5-4C60-8636-55D1D58152E4}"/>
              </a:ext>
            </a:extLst>
          </p:cNvPr>
          <p:cNvCxnSpPr>
            <a:cxnSpLocks/>
          </p:cNvCxnSpPr>
          <p:nvPr/>
        </p:nvCxnSpPr>
        <p:spPr>
          <a:xfrm>
            <a:off x="5874445" y="5966193"/>
            <a:ext cx="4987636"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FDCC606C-26A5-FBD8-7F15-16D2B0AC2D90}"/>
              </a:ext>
            </a:extLst>
          </p:cNvPr>
          <p:cNvSpPr/>
          <p:nvPr/>
        </p:nvSpPr>
        <p:spPr>
          <a:xfrm>
            <a:off x="6250418" y="3288138"/>
            <a:ext cx="548640" cy="54864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Arial"/>
                <a:ea typeface="STKaiti"/>
                <a:cs typeface="+mn-cs"/>
              </a:rPr>
              <a:t>4</a:t>
            </a:r>
          </a:p>
        </p:txBody>
      </p:sp>
      <p:sp>
        <p:nvSpPr>
          <p:cNvPr id="5" name="Oval 4">
            <a:extLst>
              <a:ext uri="{FF2B5EF4-FFF2-40B4-BE49-F238E27FC236}">
                <a16:creationId xmlns:a16="http://schemas.microsoft.com/office/drawing/2014/main" id="{82555BD1-D490-2CCC-1FE1-99589788C24D}"/>
              </a:ext>
            </a:extLst>
          </p:cNvPr>
          <p:cNvSpPr/>
          <p:nvPr/>
        </p:nvSpPr>
        <p:spPr>
          <a:xfrm>
            <a:off x="6145460" y="4214921"/>
            <a:ext cx="548640" cy="54864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prstClr val="white"/>
                </a:solidFill>
                <a:latin typeface="Arial"/>
                <a:ea typeface="STKaiti"/>
              </a:rPr>
              <a:t>5</a:t>
            </a:r>
            <a:endParaRPr kumimoji="0" lang="en-US" sz="2400" b="1" i="0" u="none" strike="noStrike" kern="1200" cap="none" spc="0" normalizeH="0" baseline="0" noProof="0" dirty="0">
              <a:ln>
                <a:noFill/>
              </a:ln>
              <a:solidFill>
                <a:prstClr val="white"/>
              </a:solidFill>
              <a:effectLst/>
              <a:uLnTx/>
              <a:uFillTx/>
              <a:latin typeface="Arial"/>
              <a:ea typeface="STKaiti"/>
              <a:cs typeface="+mn-cs"/>
            </a:endParaRPr>
          </a:p>
        </p:txBody>
      </p:sp>
      <p:cxnSp>
        <p:nvCxnSpPr>
          <p:cNvPr id="7" name="Straight Connector 6">
            <a:extLst>
              <a:ext uri="{FF2B5EF4-FFF2-40B4-BE49-F238E27FC236}">
                <a16:creationId xmlns:a16="http://schemas.microsoft.com/office/drawing/2014/main" id="{F20ED85A-9E81-AE18-6789-07418771D12F}"/>
              </a:ext>
            </a:extLst>
          </p:cNvPr>
          <p:cNvCxnSpPr>
            <a:cxnSpLocks/>
          </p:cNvCxnSpPr>
          <p:nvPr/>
        </p:nvCxnSpPr>
        <p:spPr>
          <a:xfrm>
            <a:off x="5902916" y="6822717"/>
            <a:ext cx="4987636"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1A224E5B-BE48-C925-A45A-FE9ECC1F126D}"/>
              </a:ext>
            </a:extLst>
          </p:cNvPr>
          <p:cNvSpPr/>
          <p:nvPr/>
        </p:nvSpPr>
        <p:spPr>
          <a:xfrm>
            <a:off x="5925601" y="6129972"/>
            <a:ext cx="548640" cy="54864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400" b="1" i="0" u="none" strike="noStrike" kern="1200" cap="none" spc="0" normalizeH="0" baseline="0" noProof="0" dirty="0">
                <a:ln>
                  <a:noFill/>
                </a:ln>
                <a:solidFill>
                  <a:prstClr val="white"/>
                </a:solidFill>
                <a:effectLst/>
                <a:uLnTx/>
                <a:uFillTx/>
                <a:latin typeface="Arial"/>
                <a:ea typeface="STKaiti"/>
                <a:cs typeface="+mn-cs"/>
              </a:rPr>
              <a:t>7</a:t>
            </a:r>
            <a:endParaRPr kumimoji="0" lang="en-US" sz="2400" b="1" i="0" u="none" strike="noStrike" kern="1200" cap="none" spc="0" normalizeH="0" baseline="0" noProof="0" dirty="0">
              <a:ln>
                <a:noFill/>
              </a:ln>
              <a:solidFill>
                <a:prstClr val="white"/>
              </a:solidFill>
              <a:effectLst/>
              <a:uLnTx/>
              <a:uFillTx/>
              <a:latin typeface="Arial"/>
              <a:ea typeface="STKaiti"/>
              <a:cs typeface="+mn-cs"/>
            </a:endParaRPr>
          </a:p>
        </p:txBody>
      </p:sp>
      <p:sp>
        <p:nvSpPr>
          <p:cNvPr id="20" name="TextBox 19">
            <a:extLst>
              <a:ext uri="{FF2B5EF4-FFF2-40B4-BE49-F238E27FC236}">
                <a16:creationId xmlns:a16="http://schemas.microsoft.com/office/drawing/2014/main" id="{9DCC0F0C-D5EB-41B4-BCBD-9B901364D927}"/>
              </a:ext>
            </a:extLst>
          </p:cNvPr>
          <p:cNvSpPr txBox="1"/>
          <p:nvPr/>
        </p:nvSpPr>
        <p:spPr>
          <a:xfrm>
            <a:off x="7299329" y="1353528"/>
            <a:ext cx="4206240" cy="859873"/>
          </a:xfrm>
          <a:prstGeom prst="rect">
            <a:avLst/>
          </a:prstGeom>
          <a:noFill/>
        </p:spPr>
        <p:txBody>
          <a:bodyPr wrap="square" rtlCol="0" anchor="ctr">
            <a:no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body"/>
                <a:ea typeface="STKaiti"/>
                <a:cs typeface="Calibri" panose="020F0502020204030204" pitchFamily="34" charset="0"/>
              </a:rPr>
              <a:t>IAM Fundamentals</a:t>
            </a:r>
          </a:p>
        </p:txBody>
      </p:sp>
      <p:sp>
        <p:nvSpPr>
          <p:cNvPr id="25" name="TextBox 24">
            <a:extLst>
              <a:ext uri="{FF2B5EF4-FFF2-40B4-BE49-F238E27FC236}">
                <a16:creationId xmlns:a16="http://schemas.microsoft.com/office/drawing/2014/main" id="{9DCC0F0C-D5EB-41B4-BCBD-9B901364D927}"/>
              </a:ext>
            </a:extLst>
          </p:cNvPr>
          <p:cNvSpPr txBox="1"/>
          <p:nvPr/>
        </p:nvSpPr>
        <p:spPr>
          <a:xfrm>
            <a:off x="7089224" y="2203257"/>
            <a:ext cx="4206240" cy="859873"/>
          </a:xfrm>
          <a:prstGeom prst="rect">
            <a:avLst/>
          </a:prstGeom>
          <a:noFill/>
        </p:spPr>
        <p:txBody>
          <a:bodyPr wrap="square" rtlCol="0" anchor="ctr">
            <a:no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body"/>
                <a:ea typeface="STKaiti"/>
                <a:cs typeface="Calibri" panose="020F0502020204030204" pitchFamily="34" charset="0"/>
              </a:rPr>
              <a:t>PAM Fundamentals</a:t>
            </a:r>
          </a:p>
        </p:txBody>
      </p:sp>
      <p:sp>
        <p:nvSpPr>
          <p:cNvPr id="28" name="TextBox 27">
            <a:extLst>
              <a:ext uri="{FF2B5EF4-FFF2-40B4-BE49-F238E27FC236}">
                <a16:creationId xmlns:a16="http://schemas.microsoft.com/office/drawing/2014/main" id="{9DCC0F0C-D5EB-41B4-BCBD-9B901364D927}"/>
              </a:ext>
            </a:extLst>
          </p:cNvPr>
          <p:cNvSpPr txBox="1"/>
          <p:nvPr/>
        </p:nvSpPr>
        <p:spPr>
          <a:xfrm>
            <a:off x="6868041" y="3108955"/>
            <a:ext cx="4206240" cy="859873"/>
          </a:xfrm>
          <a:prstGeom prst="rect">
            <a:avLst/>
          </a:prstGeom>
          <a:noFill/>
        </p:spPr>
        <p:txBody>
          <a:bodyPr wrap="square" rtlCol="0" anchor="ctr">
            <a:no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body"/>
                <a:ea typeface="STKaiti"/>
                <a:cs typeface="Calibri" panose="020F0502020204030204" pitchFamily="34" charset="0"/>
              </a:rPr>
              <a:t>IAM and</a:t>
            </a:r>
            <a:r>
              <a:rPr kumimoji="0" lang="en-US" sz="1800" b="0" i="0" u="none" strike="noStrike" kern="1200" cap="none" spc="0" normalizeH="0" noProof="0" dirty="0">
                <a:ln>
                  <a:noFill/>
                </a:ln>
                <a:solidFill>
                  <a:srgbClr val="002060"/>
                </a:solidFill>
                <a:effectLst/>
                <a:uLnTx/>
                <a:uFillTx/>
                <a:latin typeface="Calibri body"/>
                <a:ea typeface="STKaiti"/>
                <a:cs typeface="Calibri" panose="020F0502020204030204" pitchFamily="34" charset="0"/>
              </a:rPr>
              <a:t> PAM Integration</a:t>
            </a:r>
            <a:endParaRPr kumimoji="0" lang="en-US" sz="1800" b="0" i="0" u="none" strike="noStrike" kern="1200" cap="none" spc="0" normalizeH="0" baseline="0" noProof="0" dirty="0">
              <a:ln>
                <a:noFill/>
              </a:ln>
              <a:solidFill>
                <a:srgbClr val="002060"/>
              </a:solidFill>
              <a:effectLst/>
              <a:uLnTx/>
              <a:uFillTx/>
              <a:latin typeface="Calibri body"/>
              <a:ea typeface="STKaiti"/>
              <a:cs typeface="Calibri" panose="020F0502020204030204" pitchFamily="34" charset="0"/>
            </a:endParaRPr>
          </a:p>
        </p:txBody>
      </p:sp>
      <p:sp>
        <p:nvSpPr>
          <p:cNvPr id="29" name="TextBox 28">
            <a:extLst>
              <a:ext uri="{FF2B5EF4-FFF2-40B4-BE49-F238E27FC236}">
                <a16:creationId xmlns:a16="http://schemas.microsoft.com/office/drawing/2014/main" id="{9DCC0F0C-D5EB-41B4-BCBD-9B901364D927}"/>
              </a:ext>
            </a:extLst>
          </p:cNvPr>
          <p:cNvSpPr txBox="1"/>
          <p:nvPr/>
        </p:nvSpPr>
        <p:spPr>
          <a:xfrm>
            <a:off x="6719049" y="4049829"/>
            <a:ext cx="4206240" cy="859873"/>
          </a:xfrm>
          <a:prstGeom prst="rect">
            <a:avLst/>
          </a:prstGeom>
          <a:noFill/>
        </p:spPr>
        <p:txBody>
          <a:bodyPr wrap="square" rtlCol="0" anchor="ctr">
            <a:no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body"/>
                <a:ea typeface="STKaiti"/>
                <a:cs typeface="Calibri" panose="020F0502020204030204" pitchFamily="34" charset="0"/>
              </a:rPr>
              <a:t>Common Challenges</a:t>
            </a:r>
          </a:p>
        </p:txBody>
      </p:sp>
      <p:sp>
        <p:nvSpPr>
          <p:cNvPr id="30" name="TextBox 29">
            <a:extLst>
              <a:ext uri="{FF2B5EF4-FFF2-40B4-BE49-F238E27FC236}">
                <a16:creationId xmlns:a16="http://schemas.microsoft.com/office/drawing/2014/main" id="{9DCC0F0C-D5EB-41B4-BCBD-9B901364D927}"/>
              </a:ext>
            </a:extLst>
          </p:cNvPr>
          <p:cNvSpPr txBox="1"/>
          <p:nvPr/>
        </p:nvSpPr>
        <p:spPr>
          <a:xfrm>
            <a:off x="6623073" y="5050163"/>
            <a:ext cx="4206240" cy="859873"/>
          </a:xfrm>
          <a:prstGeom prst="rect">
            <a:avLst/>
          </a:prstGeom>
          <a:noFill/>
        </p:spPr>
        <p:txBody>
          <a:bodyPr wrap="square" rtlCol="0" anchor="ctr">
            <a:no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body"/>
                <a:ea typeface="STKaiti"/>
                <a:cs typeface="Calibri" panose="020F0502020204030204" pitchFamily="34" charset="0"/>
              </a:rPr>
              <a:t>Case Study</a:t>
            </a:r>
          </a:p>
        </p:txBody>
      </p:sp>
      <p:sp>
        <p:nvSpPr>
          <p:cNvPr id="32" name="Oval 31">
            <a:extLst>
              <a:ext uri="{FF2B5EF4-FFF2-40B4-BE49-F238E27FC236}">
                <a16:creationId xmlns:a16="http://schemas.microsoft.com/office/drawing/2014/main" id="{82555BD1-D490-2CCC-1FE1-99589788C24D}"/>
              </a:ext>
            </a:extLst>
          </p:cNvPr>
          <p:cNvSpPr/>
          <p:nvPr/>
        </p:nvSpPr>
        <p:spPr>
          <a:xfrm>
            <a:off x="6023541" y="5229470"/>
            <a:ext cx="548640" cy="54864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400" b="1" i="0" u="none" strike="noStrike" kern="1200" cap="none" spc="0" normalizeH="0" baseline="0" noProof="0" dirty="0">
                <a:ln>
                  <a:noFill/>
                </a:ln>
                <a:solidFill>
                  <a:prstClr val="white"/>
                </a:solidFill>
                <a:effectLst/>
                <a:uLnTx/>
                <a:uFillTx/>
                <a:latin typeface="Arial"/>
                <a:ea typeface="STKaiti"/>
                <a:cs typeface="+mn-cs"/>
              </a:rPr>
              <a:t>6</a:t>
            </a:r>
            <a:endParaRPr kumimoji="0" lang="en-US" sz="2400" b="1" i="0" u="none" strike="noStrike" kern="1200" cap="none" spc="0" normalizeH="0" baseline="0" noProof="0" dirty="0">
              <a:ln>
                <a:noFill/>
              </a:ln>
              <a:solidFill>
                <a:prstClr val="white"/>
              </a:solidFill>
              <a:effectLst/>
              <a:uLnTx/>
              <a:uFillTx/>
              <a:latin typeface="Arial"/>
              <a:ea typeface="STKaiti"/>
              <a:cs typeface="+mn-cs"/>
            </a:endParaRPr>
          </a:p>
        </p:txBody>
      </p:sp>
      <p:cxnSp>
        <p:nvCxnSpPr>
          <p:cNvPr id="33" name="Straight Connector 32">
            <a:extLst>
              <a:ext uri="{FF2B5EF4-FFF2-40B4-BE49-F238E27FC236}">
                <a16:creationId xmlns:a16="http://schemas.microsoft.com/office/drawing/2014/main" id="{3725FA2C-65C5-4C60-8636-55D1D58152E4}"/>
              </a:ext>
            </a:extLst>
          </p:cNvPr>
          <p:cNvCxnSpPr>
            <a:cxnSpLocks/>
          </p:cNvCxnSpPr>
          <p:nvPr/>
        </p:nvCxnSpPr>
        <p:spPr>
          <a:xfrm>
            <a:off x="6131348" y="5021313"/>
            <a:ext cx="4987636"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3553EC44-4D17-52FC-E42C-A09B6BBE3AA4}"/>
              </a:ext>
            </a:extLst>
          </p:cNvPr>
          <p:cNvSpPr txBox="1"/>
          <p:nvPr/>
        </p:nvSpPr>
        <p:spPr>
          <a:xfrm>
            <a:off x="6527974" y="5951516"/>
            <a:ext cx="4206240" cy="859873"/>
          </a:xfrm>
          <a:prstGeom prst="rect">
            <a:avLst/>
          </a:prstGeom>
          <a:noFill/>
        </p:spPr>
        <p:txBody>
          <a:bodyPr wrap="square" rtlCol="0" anchor="ctr">
            <a:noAutofit/>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Calibri body"/>
                <a:ea typeface="STKaiti"/>
                <a:cs typeface="Calibri" panose="020F0502020204030204" pitchFamily="34" charset="0"/>
              </a:rPr>
              <a:t>Conclusion</a:t>
            </a:r>
          </a:p>
        </p:txBody>
      </p:sp>
    </p:spTree>
    <p:extLst>
      <p:ext uri="{BB962C8B-B14F-4D97-AF65-F5344CB8AC3E}">
        <p14:creationId xmlns:p14="http://schemas.microsoft.com/office/powerpoint/2010/main" val="1709465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0" y="0"/>
            <a:ext cx="12192000" cy="6929022"/>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E">
              <a:solidFill>
                <a:srgbClr val="242428"/>
              </a:solidFill>
            </a:endParaRPr>
          </a:p>
        </p:txBody>
      </p:sp>
      <p:pic>
        <p:nvPicPr>
          <p:cNvPr id="5" name="Graphic 4">
            <a:extLst>
              <a:ext uri="{FF2B5EF4-FFF2-40B4-BE49-F238E27FC236}">
                <a16:creationId xmlns:a16="http://schemas.microsoft.com/office/drawing/2014/main" id="{27051D1C-3A1F-4610-A859-4B152CE0CDD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85635" y="0"/>
            <a:ext cx="3106366" cy="6859363"/>
          </a:xfrm>
          <a:prstGeom prst="rect">
            <a:avLst/>
          </a:prstGeom>
        </p:spPr>
      </p:pic>
      <p:sp>
        <p:nvSpPr>
          <p:cNvPr id="6" name="Rectangle 5">
            <a:extLst>
              <a:ext uri="{FF2B5EF4-FFF2-40B4-BE49-F238E27FC236}">
                <a16:creationId xmlns:a16="http://schemas.microsoft.com/office/drawing/2014/main" id="{9518804D-8B84-8210-73BE-E8BD774F7972}"/>
              </a:ext>
            </a:extLst>
          </p:cNvPr>
          <p:cNvSpPr/>
          <p:nvPr/>
        </p:nvSpPr>
        <p:spPr>
          <a:xfrm flipH="1">
            <a:off x="-1" y="-1363"/>
            <a:ext cx="3793068" cy="6929022"/>
          </a:xfrm>
          <a:prstGeom prst="rect">
            <a:avLst/>
          </a:prstGeom>
          <a:gradFill flip="none" rotWithShape="1">
            <a:gsLst>
              <a:gs pos="40000">
                <a:schemeClr val="bg1">
                  <a:alpha val="89000"/>
                </a:schemeClr>
              </a:gs>
              <a:gs pos="4000">
                <a:schemeClr val="bg1">
                  <a:alpha val="0"/>
                </a:schemeClr>
              </a:gs>
              <a:gs pos="68122">
                <a:srgbClr val="FFFFFF"/>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3286A48-0942-6A3B-616F-733C23424CB1}"/>
              </a:ext>
            </a:extLst>
          </p:cNvPr>
          <p:cNvSpPr txBox="1"/>
          <p:nvPr/>
        </p:nvSpPr>
        <p:spPr>
          <a:xfrm>
            <a:off x="3972728" y="2414227"/>
            <a:ext cx="4933245" cy="920830"/>
          </a:xfrm>
          <a:prstGeom prst="rect">
            <a:avLst/>
          </a:prstGeom>
          <a:noFill/>
        </p:spPr>
        <p:txBody>
          <a:bodyPr wrap="square">
            <a:spAutoFit/>
          </a:bodyPr>
          <a:lstStyle/>
          <a:p>
            <a:pPr algn="r">
              <a:lnSpc>
                <a:spcPct val="150000"/>
              </a:lnSpc>
            </a:pPr>
            <a:r>
              <a:rPr lang="en-GB" sz="4000" dirty="0">
                <a:solidFill>
                  <a:schemeClr val="bg1"/>
                </a:solidFill>
                <a:latin typeface="Fira Sans SemiBold" panose="020B0603050000020004" pitchFamily="34" charset="0"/>
              </a:rPr>
              <a:t>Introduction</a:t>
            </a:r>
            <a:endParaRPr lang="en-US" sz="4000" dirty="0">
              <a:solidFill>
                <a:schemeClr val="bg1"/>
              </a:solidFill>
              <a:latin typeface="Fira Sans Bold" panose="020B0803050000020004" pitchFamily="34" charset="0"/>
              <a:ea typeface="Inter" panose="020B0502030000000004" pitchFamily="34" charset="0"/>
            </a:endParaRPr>
          </a:p>
        </p:txBody>
      </p:sp>
      <p:pic>
        <p:nvPicPr>
          <p:cNvPr id="7" name="Picture 2" descr="Cyber Security Services Provider | Managed Security Services">
            <a:extLst>
              <a:ext uri="{FF2B5EF4-FFF2-40B4-BE49-F238E27FC236}">
                <a16:creationId xmlns:a16="http://schemas.microsoft.com/office/drawing/2014/main" id="{1CD221AC-5776-4F5C-9EBC-DE5E431512C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7455" y="3595137"/>
            <a:ext cx="1319159" cy="527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8084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Introduction to Workshop</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Diagram 13">
            <a:extLst>
              <a:ext uri="{FF2B5EF4-FFF2-40B4-BE49-F238E27FC236}">
                <a16:creationId xmlns:a16="http://schemas.microsoft.com/office/drawing/2014/main" id="{3D9939A7-9E25-CBDB-AEB0-3FE461FAF4A3}"/>
              </a:ext>
            </a:extLst>
          </p:cNvPr>
          <p:cNvGraphicFramePr/>
          <p:nvPr>
            <p:extLst>
              <p:ext uri="{D42A27DB-BD31-4B8C-83A1-F6EECF244321}">
                <p14:modId xmlns:p14="http://schemas.microsoft.com/office/powerpoint/2010/main" val="429658156"/>
              </p:ext>
            </p:extLst>
          </p:nvPr>
        </p:nvGraphicFramePr>
        <p:xfrm>
          <a:off x="988017" y="1531537"/>
          <a:ext cx="10193867" cy="45243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5845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Introduction – Domain (IAM)</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4E7CF490-94F5-A7BD-9C8F-5EBC038F0DC1}"/>
              </a:ext>
            </a:extLst>
          </p:cNvPr>
          <p:cNvGrpSpPr/>
          <p:nvPr/>
        </p:nvGrpSpPr>
        <p:grpSpPr>
          <a:xfrm>
            <a:off x="3908323" y="1203325"/>
            <a:ext cx="4375355" cy="4119716"/>
            <a:chOff x="3908323" y="1203325"/>
            <a:chExt cx="4375355" cy="4119716"/>
          </a:xfrm>
        </p:grpSpPr>
        <p:sp>
          <p:nvSpPr>
            <p:cNvPr id="3" name="Rounded Rectangle 7">
              <a:extLst>
                <a:ext uri="{FF2B5EF4-FFF2-40B4-BE49-F238E27FC236}">
                  <a16:creationId xmlns:a16="http://schemas.microsoft.com/office/drawing/2014/main" id="{D90C2364-9C0D-213E-E1B0-827CF80B0874}"/>
                </a:ext>
              </a:extLst>
            </p:cNvPr>
            <p:cNvSpPr/>
            <p:nvPr/>
          </p:nvSpPr>
          <p:spPr>
            <a:xfrm>
              <a:off x="3908323" y="1203325"/>
              <a:ext cx="4375355" cy="4119716"/>
            </a:xfrm>
            <a:prstGeom prst="roundRect">
              <a:avLst>
                <a:gd name="adj" fmla="val 3817"/>
              </a:avLst>
            </a:prstGeom>
            <a:solidFill>
              <a:schemeClr val="bg1"/>
            </a:solidFill>
            <a:ln w="57150">
              <a:solidFill>
                <a:srgbClr val="E954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3">
              <a:extLst>
                <a:ext uri="{FF2B5EF4-FFF2-40B4-BE49-F238E27FC236}">
                  <a16:creationId xmlns:a16="http://schemas.microsoft.com/office/drawing/2014/main" id="{10FFFC18-ED3A-6A10-7750-65021D0B6F1B}"/>
                </a:ext>
              </a:extLst>
            </p:cNvPr>
            <p:cNvSpPr/>
            <p:nvPr/>
          </p:nvSpPr>
          <p:spPr>
            <a:xfrm>
              <a:off x="4109884" y="1664159"/>
              <a:ext cx="3972233" cy="1071716"/>
            </a:xfrm>
            <a:prstGeom prst="roundRect">
              <a:avLst>
                <a:gd name="adj" fmla="val 13915"/>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Ubuntu Medium" panose="020B0604030602030204" pitchFamily="34" charset="0"/>
                </a:rPr>
                <a:t>Identity Governance and Lifecycle</a:t>
              </a:r>
            </a:p>
            <a:p>
              <a:pPr algn="ctr"/>
              <a:r>
                <a:rPr lang="en-US" sz="1600" dirty="0">
                  <a:latin typeface="Ubuntu Light" panose="020B0304030602030204" pitchFamily="34" charset="0"/>
                </a:rPr>
                <a:t>Provision | Certify | Analyze</a:t>
              </a:r>
            </a:p>
          </p:txBody>
        </p:sp>
        <p:sp>
          <p:nvSpPr>
            <p:cNvPr id="8" name="Rounded Rectangle 4">
              <a:extLst>
                <a:ext uri="{FF2B5EF4-FFF2-40B4-BE49-F238E27FC236}">
                  <a16:creationId xmlns:a16="http://schemas.microsoft.com/office/drawing/2014/main" id="{B58EA99A-C64B-4348-13DE-E7CAAE3C304F}"/>
                </a:ext>
              </a:extLst>
            </p:cNvPr>
            <p:cNvSpPr/>
            <p:nvPr/>
          </p:nvSpPr>
          <p:spPr>
            <a:xfrm>
              <a:off x="4109884" y="2873527"/>
              <a:ext cx="3972233" cy="1071716"/>
            </a:xfrm>
            <a:prstGeom prst="roundRect">
              <a:avLst>
                <a:gd name="adj" fmla="val 13915"/>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Ubuntu Medium" panose="020B0604030602030204" pitchFamily="34" charset="0"/>
                </a:rPr>
                <a:t>Access Management</a:t>
              </a:r>
            </a:p>
            <a:p>
              <a:pPr algn="ctr"/>
              <a:r>
                <a:rPr lang="en-US" sz="1600" dirty="0">
                  <a:latin typeface="Ubuntu Light" panose="020B0304030602030204" pitchFamily="34" charset="0"/>
                </a:rPr>
                <a:t>Authenticate | Authorize | Connect</a:t>
              </a:r>
            </a:p>
          </p:txBody>
        </p:sp>
        <p:sp>
          <p:nvSpPr>
            <p:cNvPr id="9" name="Rounded Rectangle 5">
              <a:extLst>
                <a:ext uri="{FF2B5EF4-FFF2-40B4-BE49-F238E27FC236}">
                  <a16:creationId xmlns:a16="http://schemas.microsoft.com/office/drawing/2014/main" id="{B93FA63F-D71B-60AC-D737-62DAF22F76EF}"/>
                </a:ext>
              </a:extLst>
            </p:cNvPr>
            <p:cNvSpPr/>
            <p:nvPr/>
          </p:nvSpPr>
          <p:spPr>
            <a:xfrm>
              <a:off x="4109884" y="4082895"/>
              <a:ext cx="3972233" cy="1071716"/>
            </a:xfrm>
            <a:prstGeom prst="roundRect">
              <a:avLst>
                <a:gd name="adj" fmla="val 13915"/>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Ubuntu Medium" panose="020B0604030602030204" pitchFamily="34" charset="0"/>
                </a:rPr>
                <a:t>Privilege Access Management</a:t>
              </a:r>
            </a:p>
            <a:p>
              <a:pPr algn="ctr"/>
              <a:r>
                <a:rPr lang="en-US" sz="1600" dirty="0">
                  <a:latin typeface="Ubuntu Light" panose="020B0304030602030204" pitchFamily="34" charset="0"/>
                </a:rPr>
                <a:t>Monitor | Detect | Orchestrate</a:t>
              </a:r>
            </a:p>
          </p:txBody>
        </p:sp>
        <p:sp>
          <p:nvSpPr>
            <p:cNvPr id="10" name="TextBox 9">
              <a:extLst>
                <a:ext uri="{FF2B5EF4-FFF2-40B4-BE49-F238E27FC236}">
                  <a16:creationId xmlns:a16="http://schemas.microsoft.com/office/drawing/2014/main" id="{2D0056F8-2C7C-B740-BAE3-7971BE50F030}"/>
                </a:ext>
              </a:extLst>
            </p:cNvPr>
            <p:cNvSpPr txBox="1"/>
            <p:nvPr/>
          </p:nvSpPr>
          <p:spPr>
            <a:xfrm>
              <a:off x="5295140" y="1221242"/>
              <a:ext cx="1601721" cy="369332"/>
            </a:xfrm>
            <a:prstGeom prst="rect">
              <a:avLst/>
            </a:prstGeom>
            <a:noFill/>
          </p:spPr>
          <p:txBody>
            <a:bodyPr wrap="none" rtlCol="0">
              <a:spAutoFit/>
            </a:bodyPr>
            <a:lstStyle/>
            <a:p>
              <a:r>
                <a:rPr lang="en-US" dirty="0">
                  <a:solidFill>
                    <a:srgbClr val="E95420"/>
                  </a:solidFill>
                  <a:latin typeface="Ubuntu Medium" panose="020B0604030602030204" pitchFamily="34" charset="0"/>
                </a:rPr>
                <a:t>IAM Domains</a:t>
              </a:r>
            </a:p>
          </p:txBody>
        </p:sp>
      </p:grpSp>
      <p:pic>
        <p:nvPicPr>
          <p:cNvPr id="11" name="Picture 10">
            <a:extLst>
              <a:ext uri="{FF2B5EF4-FFF2-40B4-BE49-F238E27FC236}">
                <a16:creationId xmlns:a16="http://schemas.microsoft.com/office/drawing/2014/main" id="{60A0D0E5-08DE-E0D6-071F-E03B0E3868B5}"/>
              </a:ext>
            </a:extLst>
          </p:cNvPr>
          <p:cNvPicPr>
            <a:picLocks noChangeAspect="1"/>
          </p:cNvPicPr>
          <p:nvPr/>
        </p:nvPicPr>
        <p:blipFill>
          <a:blip r:embed="rId3"/>
          <a:stretch>
            <a:fillRect/>
          </a:stretch>
        </p:blipFill>
        <p:spPr>
          <a:xfrm>
            <a:off x="869958" y="1886615"/>
            <a:ext cx="2176779" cy="2753137"/>
          </a:xfrm>
          <a:prstGeom prst="rect">
            <a:avLst/>
          </a:prstGeom>
        </p:spPr>
      </p:pic>
      <p:pic>
        <p:nvPicPr>
          <p:cNvPr id="12" name="Picture 11">
            <a:extLst>
              <a:ext uri="{FF2B5EF4-FFF2-40B4-BE49-F238E27FC236}">
                <a16:creationId xmlns:a16="http://schemas.microsoft.com/office/drawing/2014/main" id="{0F8EFBBF-E7D1-091C-E426-A87CFAFF7919}"/>
              </a:ext>
            </a:extLst>
          </p:cNvPr>
          <p:cNvPicPr>
            <a:picLocks noChangeAspect="1"/>
          </p:cNvPicPr>
          <p:nvPr/>
        </p:nvPicPr>
        <p:blipFill>
          <a:blip r:embed="rId4"/>
          <a:stretch>
            <a:fillRect/>
          </a:stretch>
        </p:blipFill>
        <p:spPr>
          <a:xfrm>
            <a:off x="9145264" y="1886615"/>
            <a:ext cx="2193078" cy="2772382"/>
          </a:xfrm>
          <a:prstGeom prst="rect">
            <a:avLst/>
          </a:prstGeom>
        </p:spPr>
      </p:pic>
      <p:cxnSp>
        <p:nvCxnSpPr>
          <p:cNvPr id="13" name="Straight Arrow Connector 12">
            <a:extLst>
              <a:ext uri="{FF2B5EF4-FFF2-40B4-BE49-F238E27FC236}">
                <a16:creationId xmlns:a16="http://schemas.microsoft.com/office/drawing/2014/main" id="{2AD0D01D-5FA4-8D32-9C0B-1F8101EEF9F1}"/>
              </a:ext>
            </a:extLst>
          </p:cNvPr>
          <p:cNvCxnSpPr>
            <a:stCxn id="11" idx="3"/>
            <a:endCxn id="3" idx="1"/>
          </p:cNvCxnSpPr>
          <p:nvPr/>
        </p:nvCxnSpPr>
        <p:spPr>
          <a:xfrm flipV="1">
            <a:off x="3046737" y="3263183"/>
            <a:ext cx="861586" cy="1"/>
          </a:xfrm>
          <a:prstGeom prst="straightConnector1">
            <a:avLst/>
          </a:prstGeom>
          <a:ln w="38100">
            <a:solidFill>
              <a:srgbClr val="5C6169"/>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3EF8E4E-B295-7289-EEB4-AD1B5E77E63B}"/>
              </a:ext>
            </a:extLst>
          </p:cNvPr>
          <p:cNvCxnSpPr>
            <a:stCxn id="3" idx="3"/>
            <a:endCxn id="12" idx="1"/>
          </p:cNvCxnSpPr>
          <p:nvPr/>
        </p:nvCxnSpPr>
        <p:spPr>
          <a:xfrm>
            <a:off x="8283678" y="3263183"/>
            <a:ext cx="861586" cy="9623"/>
          </a:xfrm>
          <a:prstGeom prst="straightConnector1">
            <a:avLst/>
          </a:prstGeom>
          <a:ln w="38100">
            <a:solidFill>
              <a:srgbClr val="5C616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6230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0" y="0"/>
            <a:ext cx="12192000" cy="6929022"/>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E">
              <a:solidFill>
                <a:srgbClr val="242428"/>
              </a:solidFill>
            </a:endParaRPr>
          </a:p>
        </p:txBody>
      </p:sp>
      <p:pic>
        <p:nvPicPr>
          <p:cNvPr id="5" name="Graphic 4">
            <a:extLst>
              <a:ext uri="{FF2B5EF4-FFF2-40B4-BE49-F238E27FC236}">
                <a16:creationId xmlns:a16="http://schemas.microsoft.com/office/drawing/2014/main" id="{27051D1C-3A1F-4610-A859-4B152CE0CDD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085635" y="0"/>
            <a:ext cx="3106366" cy="6859363"/>
          </a:xfrm>
          <a:prstGeom prst="rect">
            <a:avLst/>
          </a:prstGeom>
        </p:spPr>
      </p:pic>
      <p:sp>
        <p:nvSpPr>
          <p:cNvPr id="6" name="Rectangle 5">
            <a:extLst>
              <a:ext uri="{FF2B5EF4-FFF2-40B4-BE49-F238E27FC236}">
                <a16:creationId xmlns:a16="http://schemas.microsoft.com/office/drawing/2014/main" id="{9518804D-8B84-8210-73BE-E8BD774F7972}"/>
              </a:ext>
            </a:extLst>
          </p:cNvPr>
          <p:cNvSpPr/>
          <p:nvPr/>
        </p:nvSpPr>
        <p:spPr>
          <a:xfrm flipH="1">
            <a:off x="-1" y="-1363"/>
            <a:ext cx="3793068" cy="6929022"/>
          </a:xfrm>
          <a:prstGeom prst="rect">
            <a:avLst/>
          </a:prstGeom>
          <a:gradFill flip="none" rotWithShape="1">
            <a:gsLst>
              <a:gs pos="40000">
                <a:schemeClr val="bg1">
                  <a:alpha val="89000"/>
                </a:schemeClr>
              </a:gs>
              <a:gs pos="4000">
                <a:schemeClr val="bg1">
                  <a:alpha val="0"/>
                </a:schemeClr>
              </a:gs>
              <a:gs pos="68122">
                <a:srgbClr val="FFFFFF"/>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73286A48-0942-6A3B-616F-733C23424CB1}"/>
              </a:ext>
            </a:extLst>
          </p:cNvPr>
          <p:cNvSpPr txBox="1"/>
          <p:nvPr/>
        </p:nvSpPr>
        <p:spPr>
          <a:xfrm>
            <a:off x="3972728" y="2414227"/>
            <a:ext cx="4933245" cy="920830"/>
          </a:xfrm>
          <a:prstGeom prst="rect">
            <a:avLst/>
          </a:prstGeom>
          <a:noFill/>
        </p:spPr>
        <p:txBody>
          <a:bodyPr wrap="square">
            <a:spAutoFit/>
          </a:bodyPr>
          <a:lstStyle/>
          <a:p>
            <a:pPr algn="r">
              <a:lnSpc>
                <a:spcPct val="150000"/>
              </a:lnSpc>
            </a:pPr>
            <a:r>
              <a:rPr lang="en-GB" sz="4000" dirty="0">
                <a:solidFill>
                  <a:schemeClr val="bg1"/>
                </a:solidFill>
                <a:latin typeface="Fira Sans SemiBold" panose="020B0603050000020004" pitchFamily="34" charset="0"/>
              </a:rPr>
              <a:t>IAM Fundamentals</a:t>
            </a:r>
            <a:endParaRPr lang="en-US" sz="4000" dirty="0">
              <a:solidFill>
                <a:schemeClr val="bg1"/>
              </a:solidFill>
              <a:latin typeface="Fira Sans Bold" panose="020B0803050000020004" pitchFamily="34" charset="0"/>
              <a:ea typeface="Inter" panose="020B0502030000000004" pitchFamily="34" charset="0"/>
            </a:endParaRPr>
          </a:p>
        </p:txBody>
      </p:sp>
      <p:pic>
        <p:nvPicPr>
          <p:cNvPr id="7" name="Picture 2" descr="Cyber Security Services Provider | Managed Security Services">
            <a:extLst>
              <a:ext uri="{FF2B5EF4-FFF2-40B4-BE49-F238E27FC236}">
                <a16:creationId xmlns:a16="http://schemas.microsoft.com/office/drawing/2014/main" id="{1CD221AC-5776-4F5C-9EBC-DE5E431512C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7455" y="3595137"/>
            <a:ext cx="1319159" cy="527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6591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Definition of IAM</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Diagram 2">
            <a:extLst>
              <a:ext uri="{FF2B5EF4-FFF2-40B4-BE49-F238E27FC236}">
                <a16:creationId xmlns:a16="http://schemas.microsoft.com/office/drawing/2014/main" id="{C4BC655A-8A59-02A7-DAA2-BC78A981C218}"/>
              </a:ext>
            </a:extLst>
          </p:cNvPr>
          <p:cNvGraphicFramePr/>
          <p:nvPr>
            <p:extLst>
              <p:ext uri="{D42A27DB-BD31-4B8C-83A1-F6EECF244321}">
                <p14:modId xmlns:p14="http://schemas.microsoft.com/office/powerpoint/2010/main" val="1551782675"/>
              </p:ext>
            </p:extLst>
          </p:nvPr>
        </p:nvGraphicFramePr>
        <p:xfrm>
          <a:off x="6608046" y="1014097"/>
          <a:ext cx="5583954" cy="37226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CD5F1ABA-866A-B0D9-4753-BE101DC45BEB}"/>
              </a:ext>
            </a:extLst>
          </p:cNvPr>
          <p:cNvSpPr txBox="1"/>
          <p:nvPr/>
        </p:nvSpPr>
        <p:spPr>
          <a:xfrm>
            <a:off x="434975" y="1419635"/>
            <a:ext cx="6752406" cy="2585323"/>
          </a:xfrm>
          <a:prstGeom prst="rect">
            <a:avLst/>
          </a:prstGeom>
          <a:noFill/>
        </p:spPr>
        <p:txBody>
          <a:bodyPr wrap="square" rtlCol="0">
            <a:spAutoFit/>
          </a:bodyPr>
          <a:lstStyle/>
          <a:p>
            <a:r>
              <a:rPr lang="en-US" dirty="0">
                <a:solidFill>
                  <a:srgbClr val="E95420"/>
                </a:solidFill>
              </a:rPr>
              <a:t>What is IAM:</a:t>
            </a:r>
          </a:p>
          <a:p>
            <a:pPr marL="285750" indent="-285750">
              <a:buFont typeface="Arial" panose="020B0604020202020204" pitchFamily="34" charset="0"/>
              <a:buChar char="•"/>
            </a:pPr>
            <a:r>
              <a:rPr lang="en-US" dirty="0">
                <a:solidFill>
                  <a:schemeClr val="tx1">
                    <a:lumMod val="50000"/>
                    <a:lumOff val="50000"/>
                  </a:schemeClr>
                </a:solidFill>
              </a:rPr>
              <a:t>IAM manages identities and controls who has access to what.</a:t>
            </a:r>
          </a:p>
          <a:p>
            <a:pPr marL="285750" indent="-285750">
              <a:buFont typeface="Arial" panose="020B0604020202020204" pitchFamily="34" charset="0"/>
              <a:buChar char="•"/>
            </a:pPr>
            <a:r>
              <a:rPr lang="en-US" dirty="0">
                <a:solidFill>
                  <a:schemeClr val="tx1">
                    <a:lumMod val="50000"/>
                    <a:lumOff val="50000"/>
                  </a:schemeClr>
                </a:solidFill>
              </a:rPr>
              <a:t>IAM enforces policies and provides authentication and authorization mechanisms.</a:t>
            </a:r>
          </a:p>
          <a:p>
            <a:pPr marL="285750" indent="-285750">
              <a:buFont typeface="Arial" panose="020B0604020202020204" pitchFamily="34" charset="0"/>
              <a:buChar char="•"/>
            </a:pPr>
            <a:r>
              <a:rPr lang="en-US" dirty="0">
                <a:solidFill>
                  <a:schemeClr val="tx1">
                    <a:lumMod val="50000"/>
                    <a:lumOff val="50000"/>
                  </a:schemeClr>
                </a:solidFill>
              </a:rPr>
              <a:t>IAM automates user lifecycle management, including onboarding offboarding and certification among other use cases.</a:t>
            </a:r>
          </a:p>
          <a:p>
            <a:pPr marL="285750" indent="-285750">
              <a:buFont typeface="Arial" panose="020B0604020202020204" pitchFamily="34" charset="0"/>
              <a:buChar char="•"/>
            </a:pPr>
            <a:r>
              <a:rPr lang="en-US" dirty="0">
                <a:solidFill>
                  <a:schemeClr val="tx1">
                    <a:lumMod val="50000"/>
                    <a:lumOff val="50000"/>
                  </a:schemeClr>
                </a:solidFill>
              </a:rPr>
              <a:t>IAM improves security and compliance by reducing the risk of unauthorized access and data breaches.</a:t>
            </a:r>
          </a:p>
          <a:p>
            <a:pPr marL="285750" indent="-285750">
              <a:buFont typeface="Arial" panose="020B0604020202020204" pitchFamily="34" charset="0"/>
              <a:buChar char="•"/>
            </a:pPr>
            <a:endParaRPr lang="en-US" dirty="0">
              <a:solidFill>
                <a:schemeClr val="tx1">
                  <a:lumMod val="50000"/>
                  <a:lumOff val="50000"/>
                </a:schemeClr>
              </a:solidFill>
            </a:endParaRPr>
          </a:p>
        </p:txBody>
      </p:sp>
      <p:sp>
        <p:nvSpPr>
          <p:cNvPr id="8" name="TextBox 7">
            <a:extLst>
              <a:ext uri="{FF2B5EF4-FFF2-40B4-BE49-F238E27FC236}">
                <a16:creationId xmlns:a16="http://schemas.microsoft.com/office/drawing/2014/main" id="{1965190F-67EB-D95E-0927-3B35E4608A1A}"/>
              </a:ext>
            </a:extLst>
          </p:cNvPr>
          <p:cNvSpPr txBox="1"/>
          <p:nvPr/>
        </p:nvSpPr>
        <p:spPr>
          <a:xfrm>
            <a:off x="434975" y="3950827"/>
            <a:ext cx="6752406" cy="369332"/>
          </a:xfrm>
          <a:prstGeom prst="rect">
            <a:avLst/>
          </a:prstGeom>
          <a:noFill/>
        </p:spPr>
        <p:txBody>
          <a:bodyPr wrap="square" rtlCol="0">
            <a:spAutoFit/>
          </a:bodyPr>
          <a:lstStyle/>
          <a:p>
            <a:r>
              <a:rPr lang="en-US" dirty="0">
                <a:solidFill>
                  <a:srgbClr val="77216F"/>
                </a:solidFill>
              </a:rPr>
              <a:t>“Who has access to what Systems or Applications and Why?”</a:t>
            </a:r>
          </a:p>
        </p:txBody>
      </p:sp>
      <p:sp>
        <p:nvSpPr>
          <p:cNvPr id="9" name="TextBox 8">
            <a:extLst>
              <a:ext uri="{FF2B5EF4-FFF2-40B4-BE49-F238E27FC236}">
                <a16:creationId xmlns:a16="http://schemas.microsoft.com/office/drawing/2014/main" id="{5F33DE53-68C5-DB40-5365-5CFBA1318569}"/>
              </a:ext>
            </a:extLst>
          </p:cNvPr>
          <p:cNvSpPr txBox="1"/>
          <p:nvPr/>
        </p:nvSpPr>
        <p:spPr>
          <a:xfrm>
            <a:off x="494242" y="4305413"/>
            <a:ext cx="6752406" cy="369332"/>
          </a:xfrm>
          <a:prstGeom prst="rect">
            <a:avLst/>
          </a:prstGeom>
          <a:noFill/>
        </p:spPr>
        <p:txBody>
          <a:bodyPr wrap="square" rtlCol="0">
            <a:spAutoFit/>
          </a:bodyPr>
          <a:lstStyle/>
          <a:p>
            <a:r>
              <a:rPr lang="en-US" dirty="0">
                <a:solidFill>
                  <a:srgbClr val="77216F"/>
                </a:solidFill>
              </a:rPr>
              <a:t>“Only the </a:t>
            </a:r>
            <a:r>
              <a:rPr lang="en-US" b="1" dirty="0">
                <a:solidFill>
                  <a:srgbClr val="77216F"/>
                </a:solidFill>
              </a:rPr>
              <a:t>right</a:t>
            </a:r>
            <a:r>
              <a:rPr lang="en-US" dirty="0">
                <a:solidFill>
                  <a:srgbClr val="77216F"/>
                </a:solidFill>
              </a:rPr>
              <a:t> </a:t>
            </a:r>
            <a:r>
              <a:rPr lang="en-US" b="1" dirty="0">
                <a:solidFill>
                  <a:srgbClr val="77216F"/>
                </a:solidFill>
              </a:rPr>
              <a:t>people</a:t>
            </a:r>
            <a:r>
              <a:rPr lang="en-US" dirty="0">
                <a:solidFill>
                  <a:srgbClr val="77216F"/>
                </a:solidFill>
              </a:rPr>
              <a:t> have access to </a:t>
            </a:r>
            <a:r>
              <a:rPr lang="en-US" b="1" dirty="0">
                <a:solidFill>
                  <a:srgbClr val="77216F"/>
                </a:solidFill>
              </a:rPr>
              <a:t>right</a:t>
            </a:r>
            <a:r>
              <a:rPr lang="en-US" dirty="0">
                <a:solidFill>
                  <a:srgbClr val="77216F"/>
                </a:solidFill>
              </a:rPr>
              <a:t> </a:t>
            </a:r>
            <a:r>
              <a:rPr lang="en-US" b="1" dirty="0">
                <a:solidFill>
                  <a:srgbClr val="77216F"/>
                </a:solidFill>
              </a:rPr>
              <a:t>resources</a:t>
            </a:r>
            <a:r>
              <a:rPr lang="en-US" dirty="0">
                <a:solidFill>
                  <a:srgbClr val="77216F"/>
                </a:solidFill>
              </a:rPr>
              <a:t>”</a:t>
            </a:r>
          </a:p>
        </p:txBody>
      </p:sp>
      <p:sp>
        <p:nvSpPr>
          <p:cNvPr id="10" name="TextBox 9">
            <a:extLst>
              <a:ext uri="{FF2B5EF4-FFF2-40B4-BE49-F238E27FC236}">
                <a16:creationId xmlns:a16="http://schemas.microsoft.com/office/drawing/2014/main" id="{6BB64651-D4B7-3EA0-3451-D27588A2B029}"/>
              </a:ext>
            </a:extLst>
          </p:cNvPr>
          <p:cNvSpPr txBox="1"/>
          <p:nvPr/>
        </p:nvSpPr>
        <p:spPr>
          <a:xfrm>
            <a:off x="434975" y="4844665"/>
            <a:ext cx="11422728" cy="646331"/>
          </a:xfrm>
          <a:prstGeom prst="rect">
            <a:avLst/>
          </a:prstGeom>
          <a:noFill/>
        </p:spPr>
        <p:txBody>
          <a:bodyPr wrap="square" rtlCol="0">
            <a:spAutoFit/>
          </a:bodyPr>
          <a:lstStyle/>
          <a:p>
            <a:r>
              <a:rPr lang="en-US" dirty="0">
                <a:solidFill>
                  <a:schemeClr val="tx1">
                    <a:lumMod val="50000"/>
                    <a:lumOff val="50000"/>
                  </a:schemeClr>
                </a:solidFill>
              </a:rPr>
              <a:t>IAM follow the methodology of </a:t>
            </a:r>
            <a:r>
              <a:rPr lang="en-US" b="1" dirty="0">
                <a:solidFill>
                  <a:schemeClr val="tx1">
                    <a:lumMod val="50000"/>
                    <a:lumOff val="50000"/>
                  </a:schemeClr>
                </a:solidFill>
              </a:rPr>
              <a:t>people, process and technology</a:t>
            </a:r>
            <a:r>
              <a:rPr lang="en-US" dirty="0">
                <a:solidFill>
                  <a:schemeClr val="tx1">
                    <a:lumMod val="50000"/>
                    <a:lumOff val="50000"/>
                  </a:schemeClr>
                </a:solidFill>
              </a:rPr>
              <a:t> as the best-practice approach to understand our customer’s identity challenges, identify critical pain-points that can be prioritized based on their severity </a:t>
            </a:r>
          </a:p>
        </p:txBody>
      </p:sp>
    </p:spTree>
    <p:extLst>
      <p:ext uri="{BB962C8B-B14F-4D97-AF65-F5344CB8AC3E}">
        <p14:creationId xmlns:p14="http://schemas.microsoft.com/office/powerpoint/2010/main" val="1884165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graphicEl>
                                              <a:dgm id="{5AB01901-EBCE-4F4E-B29A-E2F4168FC215}"/>
                                            </p:graphicEl>
                                          </p:spTgt>
                                        </p:tgtEl>
                                        <p:attrNameLst>
                                          <p:attrName>style.visibility</p:attrName>
                                        </p:attrNameLst>
                                      </p:cBhvr>
                                      <p:to>
                                        <p:strVal val="visible"/>
                                      </p:to>
                                    </p:set>
                                    <p:animEffect transition="in" filter="fade">
                                      <p:cBhvr>
                                        <p:cTn id="30" dur="500"/>
                                        <p:tgtEl>
                                          <p:spTgt spid="3">
                                            <p:graphicEl>
                                              <a:dgm id="{5AB01901-EBCE-4F4E-B29A-E2F4168FC215}"/>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graphicEl>
                                              <a:dgm id="{847CF3DD-4778-4D36-B44D-619784D04AF8}"/>
                                            </p:graphicEl>
                                          </p:spTgt>
                                        </p:tgtEl>
                                        <p:attrNameLst>
                                          <p:attrName>style.visibility</p:attrName>
                                        </p:attrNameLst>
                                      </p:cBhvr>
                                      <p:to>
                                        <p:strVal val="visible"/>
                                      </p:to>
                                    </p:set>
                                    <p:animEffect transition="in" filter="fade">
                                      <p:cBhvr>
                                        <p:cTn id="35" dur="500"/>
                                        <p:tgtEl>
                                          <p:spTgt spid="3">
                                            <p:graphicEl>
                                              <a:dgm id="{847CF3DD-4778-4D36-B44D-619784D04AF8}"/>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graphicEl>
                                              <a:dgm id="{08C8B64E-9A41-4613-BA24-DA4E2C275D04}"/>
                                            </p:graphicEl>
                                          </p:spTgt>
                                        </p:tgtEl>
                                        <p:attrNameLst>
                                          <p:attrName>style.visibility</p:attrName>
                                        </p:attrNameLst>
                                      </p:cBhvr>
                                      <p:to>
                                        <p:strVal val="visible"/>
                                      </p:to>
                                    </p:set>
                                    <p:animEffect transition="in" filter="fade">
                                      <p:cBhvr>
                                        <p:cTn id="40" dur="500"/>
                                        <p:tgtEl>
                                          <p:spTgt spid="3">
                                            <p:graphicEl>
                                              <a:dgm id="{08C8B64E-9A41-4613-BA24-DA4E2C275D04}"/>
                                            </p:graphic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P spid="5" grpId="0" build="p"/>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C72BB2-39DF-4513-84A0-998D9644B7A1}"/>
              </a:ext>
            </a:extLst>
          </p:cNvPr>
          <p:cNvSpPr/>
          <p:nvPr/>
        </p:nvSpPr>
        <p:spPr>
          <a:xfrm>
            <a:off x="-11049" y="-67216"/>
            <a:ext cx="12192000" cy="1038687"/>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AE" sz="3200" b="0" i="0" u="none" strike="noStrike" kern="1200" cap="none" spc="0" normalizeH="0" baseline="0" noProof="0" dirty="0">
              <a:ln>
                <a:noFill/>
              </a:ln>
              <a:solidFill>
                <a:srgbClr val="242428"/>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10D6CA66-286D-414D-ACE0-08601B57A33D}"/>
              </a:ext>
            </a:extLst>
          </p:cNvPr>
          <p:cNvSpPr txBox="1">
            <a:spLocks/>
          </p:cNvSpPr>
          <p:nvPr/>
        </p:nvSpPr>
        <p:spPr>
          <a:xfrm>
            <a:off x="11049" y="258739"/>
            <a:ext cx="11274552" cy="52120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200" dirty="0">
                <a:solidFill>
                  <a:prstClr val="white"/>
                </a:solidFill>
                <a:latin typeface="Calibri Light" panose="020F0302020204030204"/>
              </a:rPr>
              <a:t>Components of IAM</a:t>
            </a:r>
            <a:endParaRPr kumimoji="0" lang="en-AE" sz="32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6" name="Picture 2" descr="Cyber Security Services Provider | Managed Security Services">
            <a:extLst>
              <a:ext uri="{FF2B5EF4-FFF2-40B4-BE49-F238E27FC236}">
                <a16:creationId xmlns:a16="http://schemas.microsoft.com/office/drawing/2014/main" id="{57D7763E-DA7D-4D83-97D1-375963121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4784" y="6247376"/>
            <a:ext cx="1314663" cy="5258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Diagram 1">
            <a:extLst>
              <a:ext uri="{FF2B5EF4-FFF2-40B4-BE49-F238E27FC236}">
                <a16:creationId xmlns:a16="http://schemas.microsoft.com/office/drawing/2014/main" id="{C8E24DFD-56CC-AE7A-368A-750444FDE9D0}"/>
              </a:ext>
            </a:extLst>
          </p:cNvPr>
          <p:cNvGraphicFramePr/>
          <p:nvPr>
            <p:extLst>
              <p:ext uri="{D42A27DB-BD31-4B8C-83A1-F6EECF244321}">
                <p14:modId xmlns:p14="http://schemas.microsoft.com/office/powerpoint/2010/main" val="1533134586"/>
              </p:ext>
            </p:extLst>
          </p:nvPr>
        </p:nvGraphicFramePr>
        <p:xfrm>
          <a:off x="2992313" y="1105902"/>
          <a:ext cx="7049154" cy="52102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849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graphicEl>
                                              <a:dgm id="{2155AD10-0E52-4EAA-AE31-80EAD75DB53D}"/>
                                            </p:graphicEl>
                                          </p:spTgt>
                                        </p:tgtEl>
                                        <p:attrNameLst>
                                          <p:attrName>style.visibility</p:attrName>
                                        </p:attrNameLst>
                                      </p:cBhvr>
                                      <p:to>
                                        <p:strVal val="visible"/>
                                      </p:to>
                                    </p:set>
                                    <p:animEffect transition="in" filter="fade">
                                      <p:cBhvr>
                                        <p:cTn id="7" dur="500"/>
                                        <p:tgtEl>
                                          <p:spTgt spid="2">
                                            <p:graphicEl>
                                              <a:dgm id="{2155AD10-0E52-4EAA-AE31-80EAD75DB53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graphicEl>
                                              <a:dgm id="{94BC7722-BCCE-430A-84E0-CAE96D26E937}"/>
                                            </p:graphicEl>
                                          </p:spTgt>
                                        </p:tgtEl>
                                        <p:attrNameLst>
                                          <p:attrName>style.visibility</p:attrName>
                                        </p:attrNameLst>
                                      </p:cBhvr>
                                      <p:to>
                                        <p:strVal val="visible"/>
                                      </p:to>
                                    </p:set>
                                    <p:animEffect transition="in" filter="fade">
                                      <p:cBhvr>
                                        <p:cTn id="12" dur="500"/>
                                        <p:tgtEl>
                                          <p:spTgt spid="2">
                                            <p:graphicEl>
                                              <a:dgm id="{94BC7722-BCCE-430A-84E0-CAE96D26E937}"/>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graphicEl>
                                              <a:dgm id="{9EE1E9A0-E8A3-4BBE-9308-58932612E969}"/>
                                            </p:graphicEl>
                                          </p:spTgt>
                                        </p:tgtEl>
                                        <p:attrNameLst>
                                          <p:attrName>style.visibility</p:attrName>
                                        </p:attrNameLst>
                                      </p:cBhvr>
                                      <p:to>
                                        <p:strVal val="visible"/>
                                      </p:to>
                                    </p:set>
                                    <p:animEffect transition="in" filter="fade">
                                      <p:cBhvr>
                                        <p:cTn id="15" dur="500"/>
                                        <p:tgtEl>
                                          <p:spTgt spid="2">
                                            <p:graphicEl>
                                              <a:dgm id="{9EE1E9A0-E8A3-4BBE-9308-58932612E969}"/>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
                                            <p:graphicEl>
                                              <a:dgm id="{63FE153F-2E57-45B0-AB8D-92156AE92779}"/>
                                            </p:graphicEl>
                                          </p:spTgt>
                                        </p:tgtEl>
                                        <p:attrNameLst>
                                          <p:attrName>style.visibility</p:attrName>
                                        </p:attrNameLst>
                                      </p:cBhvr>
                                      <p:to>
                                        <p:strVal val="visible"/>
                                      </p:to>
                                    </p:set>
                                    <p:animEffect transition="in" filter="fade">
                                      <p:cBhvr>
                                        <p:cTn id="20" dur="500"/>
                                        <p:tgtEl>
                                          <p:spTgt spid="2">
                                            <p:graphicEl>
                                              <a:dgm id="{63FE153F-2E57-45B0-AB8D-92156AE92779}"/>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
                                            <p:graphicEl>
                                              <a:dgm id="{A53438E8-EE73-415E-BCDE-28C92190A333}"/>
                                            </p:graphicEl>
                                          </p:spTgt>
                                        </p:tgtEl>
                                        <p:attrNameLst>
                                          <p:attrName>style.visibility</p:attrName>
                                        </p:attrNameLst>
                                      </p:cBhvr>
                                      <p:to>
                                        <p:strVal val="visible"/>
                                      </p:to>
                                    </p:set>
                                    <p:animEffect transition="in" filter="fade">
                                      <p:cBhvr>
                                        <p:cTn id="23" dur="500"/>
                                        <p:tgtEl>
                                          <p:spTgt spid="2">
                                            <p:graphicEl>
                                              <a:dgm id="{A53438E8-EE73-415E-BCDE-28C92190A333}"/>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
                                            <p:graphicEl>
                                              <a:dgm id="{7A4636B6-A630-4F75-8BAC-28425BC55889}"/>
                                            </p:graphicEl>
                                          </p:spTgt>
                                        </p:tgtEl>
                                        <p:attrNameLst>
                                          <p:attrName>style.visibility</p:attrName>
                                        </p:attrNameLst>
                                      </p:cBhvr>
                                      <p:to>
                                        <p:strVal val="visible"/>
                                      </p:to>
                                    </p:set>
                                    <p:animEffect transition="in" filter="fade">
                                      <p:cBhvr>
                                        <p:cTn id="28" dur="500"/>
                                        <p:tgtEl>
                                          <p:spTgt spid="2">
                                            <p:graphicEl>
                                              <a:dgm id="{7A4636B6-A630-4F75-8BAC-28425BC5588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
                                            <p:graphicEl>
                                              <a:dgm id="{C3D60672-EDFF-4974-A451-116CC336638D}"/>
                                            </p:graphicEl>
                                          </p:spTgt>
                                        </p:tgtEl>
                                        <p:attrNameLst>
                                          <p:attrName>style.visibility</p:attrName>
                                        </p:attrNameLst>
                                      </p:cBhvr>
                                      <p:to>
                                        <p:strVal val="visible"/>
                                      </p:to>
                                    </p:set>
                                    <p:animEffect transition="in" filter="fade">
                                      <p:cBhvr>
                                        <p:cTn id="31" dur="500"/>
                                        <p:tgtEl>
                                          <p:spTgt spid="2">
                                            <p:graphicEl>
                                              <a:dgm id="{C3D60672-EDFF-4974-A451-116CC336638D}"/>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
                                            <p:graphicEl>
                                              <a:dgm id="{3BF5A005-1429-4FEA-936A-A00117F846E6}"/>
                                            </p:graphicEl>
                                          </p:spTgt>
                                        </p:tgtEl>
                                        <p:attrNameLst>
                                          <p:attrName>style.visibility</p:attrName>
                                        </p:attrNameLst>
                                      </p:cBhvr>
                                      <p:to>
                                        <p:strVal val="visible"/>
                                      </p:to>
                                    </p:set>
                                    <p:animEffect transition="in" filter="fade">
                                      <p:cBhvr>
                                        <p:cTn id="36" dur="500"/>
                                        <p:tgtEl>
                                          <p:spTgt spid="2">
                                            <p:graphicEl>
                                              <a:dgm id="{3BF5A005-1429-4FEA-936A-A00117F846E6}"/>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
                                            <p:graphicEl>
                                              <a:dgm id="{679886E8-F24C-4903-AE4E-CB0E808BCE35}"/>
                                            </p:graphicEl>
                                          </p:spTgt>
                                        </p:tgtEl>
                                        <p:attrNameLst>
                                          <p:attrName>style.visibility</p:attrName>
                                        </p:attrNameLst>
                                      </p:cBhvr>
                                      <p:to>
                                        <p:strVal val="visible"/>
                                      </p:to>
                                    </p:set>
                                    <p:animEffect transition="in" filter="fade">
                                      <p:cBhvr>
                                        <p:cTn id="39" dur="500"/>
                                        <p:tgtEl>
                                          <p:spTgt spid="2">
                                            <p:graphicEl>
                                              <a:dgm id="{679886E8-F24C-4903-AE4E-CB0E808BCE35}"/>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
                                            <p:graphicEl>
                                              <a:dgm id="{300442B6-CF01-455F-9598-8ED1759CC49A}"/>
                                            </p:graphicEl>
                                          </p:spTgt>
                                        </p:tgtEl>
                                        <p:attrNameLst>
                                          <p:attrName>style.visibility</p:attrName>
                                        </p:attrNameLst>
                                      </p:cBhvr>
                                      <p:to>
                                        <p:strVal val="visible"/>
                                      </p:to>
                                    </p:set>
                                    <p:animEffect transition="in" filter="fade">
                                      <p:cBhvr>
                                        <p:cTn id="44" dur="500"/>
                                        <p:tgtEl>
                                          <p:spTgt spid="2">
                                            <p:graphicEl>
                                              <a:dgm id="{300442B6-CF01-455F-9598-8ED1759CC49A}"/>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
                                            <p:graphicEl>
                                              <a:dgm id="{641B5773-47F0-4356-9A64-08FA0F010423}"/>
                                            </p:graphicEl>
                                          </p:spTgt>
                                        </p:tgtEl>
                                        <p:attrNameLst>
                                          <p:attrName>style.visibility</p:attrName>
                                        </p:attrNameLst>
                                      </p:cBhvr>
                                      <p:to>
                                        <p:strVal val="visible"/>
                                      </p:to>
                                    </p:set>
                                    <p:animEffect transition="in" filter="fade">
                                      <p:cBhvr>
                                        <p:cTn id="47" dur="500"/>
                                        <p:tgtEl>
                                          <p:spTgt spid="2">
                                            <p:graphicEl>
                                              <a:dgm id="{641B5773-47F0-4356-9A64-08FA0F010423}"/>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graphicEl>
                                              <a:dgm id="{8F2DF6D0-096F-4222-A230-813FFA4B4FFC}"/>
                                            </p:graphicEl>
                                          </p:spTgt>
                                        </p:tgtEl>
                                        <p:attrNameLst>
                                          <p:attrName>style.visibility</p:attrName>
                                        </p:attrNameLst>
                                      </p:cBhvr>
                                      <p:to>
                                        <p:strVal val="visible"/>
                                      </p:to>
                                    </p:set>
                                    <p:animEffect transition="in" filter="fade">
                                      <p:cBhvr>
                                        <p:cTn id="52" dur="500"/>
                                        <p:tgtEl>
                                          <p:spTgt spid="2">
                                            <p:graphicEl>
                                              <a:dgm id="{8F2DF6D0-096F-4222-A230-813FFA4B4FFC}"/>
                                            </p:graphic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
                                            <p:graphicEl>
                                              <a:dgm id="{0EFADC11-782B-4C63-8A9E-C3CD1431305D}"/>
                                            </p:graphicEl>
                                          </p:spTgt>
                                        </p:tgtEl>
                                        <p:attrNameLst>
                                          <p:attrName>style.visibility</p:attrName>
                                        </p:attrNameLst>
                                      </p:cBhvr>
                                      <p:to>
                                        <p:strVal val="visible"/>
                                      </p:to>
                                    </p:set>
                                    <p:animEffect transition="in" filter="fade">
                                      <p:cBhvr>
                                        <p:cTn id="55" dur="500"/>
                                        <p:tgtEl>
                                          <p:spTgt spid="2">
                                            <p:graphicEl>
                                              <a:dgm id="{0EFADC11-782B-4C63-8A9E-C3CD1431305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tags/tag1.xml><?xml version="1.0" encoding="utf-8"?>
<p:tagLst xmlns:a="http://schemas.openxmlformats.org/drawingml/2006/main" xmlns:r="http://schemas.openxmlformats.org/officeDocument/2006/relationships" xmlns:p="http://schemas.openxmlformats.org/presentationml/2006/main">
  <p:tag name="BJHEADERFOOTERLABEL" val="TRUE"/>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2813</TotalTime>
  <Words>2214</Words>
  <Application>Microsoft Office PowerPoint</Application>
  <PresentationFormat>Widescreen</PresentationFormat>
  <Paragraphs>289</Paragraphs>
  <Slides>29</Slides>
  <Notes>3</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29</vt:i4>
      </vt:variant>
    </vt:vector>
  </HeadingPairs>
  <TitlesOfParts>
    <vt:vector size="43" baseType="lpstr">
      <vt:lpstr>Arial</vt:lpstr>
      <vt:lpstr>Calibri</vt:lpstr>
      <vt:lpstr>Calibri body</vt:lpstr>
      <vt:lpstr>Calibri Light</vt:lpstr>
      <vt:lpstr>Fira Sans Bold</vt:lpstr>
      <vt:lpstr>Fira Sans SemiBold</vt:lpstr>
      <vt:lpstr>Gotham</vt:lpstr>
      <vt:lpstr>Gotham Book</vt:lpstr>
      <vt:lpstr>Segoe UI</vt:lpstr>
      <vt:lpstr>Ubuntu</vt:lpstr>
      <vt:lpstr>Ubuntu Light</vt:lpstr>
      <vt:lpstr>Ubuntu Medium</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Q&amp;A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Anuj Jain</dc:creator>
  <cp:lastModifiedBy>Ravneet Bedi</cp:lastModifiedBy>
  <cp:revision>183</cp:revision>
  <dcterms:created xsi:type="dcterms:W3CDTF">2022-07-29T08:00:54Z</dcterms:created>
  <dcterms:modified xsi:type="dcterms:W3CDTF">2023-05-16T11:48:50Z</dcterms:modified>
</cp:coreProperties>
</file>